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62" r:id="rId2"/>
    <p:sldMasterId id="2147483887" r:id="rId3"/>
    <p:sldMasterId id="2147483944" r:id="rId4"/>
    <p:sldMasterId id="2147483956" r:id="rId5"/>
    <p:sldMasterId id="2147483992" r:id="rId6"/>
    <p:sldMasterId id="2147484004" r:id="rId7"/>
    <p:sldMasterId id="2147484068" r:id="rId8"/>
    <p:sldMasterId id="2147484101" r:id="rId9"/>
    <p:sldMasterId id="2147484127" r:id="rId10"/>
    <p:sldMasterId id="2147484136" r:id="rId11"/>
    <p:sldMasterId id="2147484149" r:id="rId12"/>
    <p:sldMasterId id="2147484158" r:id="rId13"/>
    <p:sldMasterId id="2147484171" r:id="rId14"/>
  </p:sldMasterIdLst>
  <p:notesMasterIdLst>
    <p:notesMasterId r:id="rId102"/>
  </p:notesMasterIdLst>
  <p:sldIdLst>
    <p:sldId id="445" r:id="rId15"/>
    <p:sldId id="3273" r:id="rId16"/>
    <p:sldId id="3274" r:id="rId17"/>
    <p:sldId id="3356" r:id="rId18"/>
    <p:sldId id="3320" r:id="rId19"/>
    <p:sldId id="3321" r:id="rId20"/>
    <p:sldId id="3322" r:id="rId21"/>
    <p:sldId id="3323" r:id="rId22"/>
    <p:sldId id="3324" r:id="rId23"/>
    <p:sldId id="3325" r:id="rId24"/>
    <p:sldId id="3326" r:id="rId25"/>
    <p:sldId id="3327" r:id="rId26"/>
    <p:sldId id="3328" r:id="rId27"/>
    <p:sldId id="3329" r:id="rId28"/>
    <p:sldId id="3330" r:id="rId29"/>
    <p:sldId id="3331" r:id="rId30"/>
    <p:sldId id="3332" r:id="rId31"/>
    <p:sldId id="3333" r:id="rId32"/>
    <p:sldId id="3334" r:id="rId33"/>
    <p:sldId id="3335" r:id="rId34"/>
    <p:sldId id="3336" r:id="rId35"/>
    <p:sldId id="3357" r:id="rId36"/>
    <p:sldId id="3338" r:id="rId37"/>
    <p:sldId id="3358" r:id="rId38"/>
    <p:sldId id="3298" r:id="rId39"/>
    <p:sldId id="3299" r:id="rId40"/>
    <p:sldId id="3300" r:id="rId41"/>
    <p:sldId id="3301" r:id="rId42"/>
    <p:sldId id="3302" r:id="rId43"/>
    <p:sldId id="3303" r:id="rId44"/>
    <p:sldId id="3304" r:id="rId45"/>
    <p:sldId id="3305" r:id="rId46"/>
    <p:sldId id="3306" r:id="rId47"/>
    <p:sldId id="3307" r:id="rId48"/>
    <p:sldId id="3308" r:id="rId49"/>
    <p:sldId id="3309" r:id="rId50"/>
    <p:sldId id="3310" r:id="rId51"/>
    <p:sldId id="3311" r:id="rId52"/>
    <p:sldId id="3312" r:id="rId53"/>
    <p:sldId id="3313" r:id="rId54"/>
    <p:sldId id="3314" r:id="rId55"/>
    <p:sldId id="3315" r:id="rId56"/>
    <p:sldId id="3316" r:id="rId57"/>
    <p:sldId id="3317" r:id="rId58"/>
    <p:sldId id="3318" r:id="rId59"/>
    <p:sldId id="3319" r:id="rId60"/>
    <p:sldId id="3217" r:id="rId61"/>
    <p:sldId id="3339" r:id="rId62"/>
    <p:sldId id="3341" r:id="rId63"/>
    <p:sldId id="3342" r:id="rId64"/>
    <p:sldId id="3343" r:id="rId65"/>
    <p:sldId id="3345" r:id="rId66"/>
    <p:sldId id="3344" r:id="rId67"/>
    <p:sldId id="3346" r:id="rId68"/>
    <p:sldId id="3347" r:id="rId69"/>
    <p:sldId id="3348" r:id="rId70"/>
    <p:sldId id="3349" r:id="rId71"/>
    <p:sldId id="3350" r:id="rId72"/>
    <p:sldId id="3351" r:id="rId73"/>
    <p:sldId id="3352" r:id="rId74"/>
    <p:sldId id="3353" r:id="rId75"/>
    <p:sldId id="3354" r:id="rId76"/>
    <p:sldId id="3355" r:id="rId77"/>
    <p:sldId id="3281" r:id="rId78"/>
    <p:sldId id="323" r:id="rId79"/>
    <p:sldId id="299" r:id="rId80"/>
    <p:sldId id="3282" r:id="rId81"/>
    <p:sldId id="3283" r:id="rId82"/>
    <p:sldId id="320" r:id="rId83"/>
    <p:sldId id="321" r:id="rId84"/>
    <p:sldId id="3284" r:id="rId85"/>
    <p:sldId id="302" r:id="rId86"/>
    <p:sldId id="304" r:id="rId87"/>
    <p:sldId id="307" r:id="rId88"/>
    <p:sldId id="3285" r:id="rId89"/>
    <p:sldId id="309" r:id="rId90"/>
    <p:sldId id="310" r:id="rId91"/>
    <p:sldId id="311" r:id="rId92"/>
    <p:sldId id="312" r:id="rId93"/>
    <p:sldId id="313" r:id="rId94"/>
    <p:sldId id="314" r:id="rId95"/>
    <p:sldId id="315" r:id="rId96"/>
    <p:sldId id="316" r:id="rId97"/>
    <p:sldId id="317" r:id="rId98"/>
    <p:sldId id="318" r:id="rId99"/>
    <p:sldId id="3359" r:id="rId100"/>
    <p:sldId id="3297" r:id="rId10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99"/>
    <a:srgbClr val="FF9966"/>
    <a:srgbClr val="F5210B"/>
    <a:srgbClr val="800000"/>
    <a:srgbClr val="0066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36BEA2-0D45-4E85-980D-D58B538AC5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84F7EE-5389-48B2-8132-F084B351671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CC61C9-81FA-473B-80BB-842DA48DDDAE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F119F55-3E72-47A3-8F5D-40D00E7DDC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F58CFCA-5B1A-45F5-B204-3A084E5B09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D8B78-78E4-4E73-B576-302832E8D9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E0E12-DAFE-487A-811D-5FC0D5A92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3AF929CA-D0F2-472D-9191-F679DC3F57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D57E4-F60A-4398-85FB-31FF5BA02C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064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ded0d38746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ded0d38746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85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ded0d3874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ded0d3874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856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064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8064915C-AC38-451D-A553-0383BBAA90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35AA7885-7080-4289-919A-6AABB294D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AB2B0C02-664C-4EC5-A239-46A294AF4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49CDB-DF89-4884-B04C-933583BE917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96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287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D57E4-F60A-4398-85FB-31FF5BA02C49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76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08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02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28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65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239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525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0498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581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39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/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7"/>
            <a:ext cx="9144000" cy="754025"/>
          </a:xfrm>
        </p:spPr>
        <p:txBody>
          <a:bodyPr anchor="b"/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9903-DD77-4671-8F74-A1F4C543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83E6-951C-4CD9-9077-4D0615B296FF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9A8EF-446E-489C-B9E1-2613DAAC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C8793-EF00-4B9E-A5E4-C6A9114A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8C9C4-4BF9-4CB2-8185-6E7A897ACD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621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6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31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CB57D2-205B-4C43-973D-4A54D3386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C74C3-6070-4E58-AFB4-6F0321EA02A1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35912B-DBCE-40C9-BE28-21AE073A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2312BB-3E71-4B5E-A37F-460DEF00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B3CA5-03D0-45FC-8FB4-E03DCA4B88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4645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AA4F0E24-0467-430A-8671-E7BF4058C1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2701"/>
            <a:ext cx="98213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2A856134-C49E-472A-B10B-28EE59F372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5772150"/>
            <a:ext cx="121920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05601"/>
      </p:ext>
    </p:extLst>
  </p:cSld>
  <p:clrMapOvr>
    <a:masterClrMapping/>
  </p:clrMapOvr>
  <p:transition spd="slow" advClick="0" advTm="3000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0CDA10-A604-4DC3-A4BF-BDD7A292E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A234317-A0A2-44AE-9ACB-81B90F4AE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A8E419A-066A-4804-9F9A-F9EBF70533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8DFD9-516A-4FD1-ACEB-47BBBF8C9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8877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773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7635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4075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4624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09582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9441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4260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6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C5DBAA-2C7B-4895-BBFA-F513126E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BFBAD-A49B-44C8-91C7-24CBD5C5779B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E5F6F1-E1F2-47AF-A01C-12E27744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8764A-BABA-44A9-9D52-E6F44AC4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5D96A-2580-42B8-B257-0FDC9BD9EA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6530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5536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602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7099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25EAE3-52EA-4643-9971-9E7F7F69E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D7660-562B-43EE-BF9C-2568E2DC6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25D029-F640-4039-BC43-9DFECFA08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ABFFE-60EA-4087-86AC-A1B3D83D5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8918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4ACB77-0107-4450-B4AA-89175AF338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FF07C8-D554-4DE6-BFE3-7575818A0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CC927-CE23-409C-9AD3-CC51512A3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6479DC-B8C2-4A7E-AE82-F24433708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3408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300CEE-D706-436D-9F4B-2B464E04DD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C4CEDA-F480-4F85-B952-C9566177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514FCD-59BC-4D1B-A095-5CBC18822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7831A-DCF8-4787-8F2F-C9014C26DF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0232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761102-F755-4E3C-BD63-9D9A81B85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AB0223-BA4D-4688-8FB6-F654F75A1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4B8AA7-B571-48CD-8769-0DB276C31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BACA0-32DE-4893-BE94-39BA35676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6403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E216BD-E139-4AB7-8332-418BF0918D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7586FB-A609-441A-BCC9-F9C160659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3AF7A2-B9F5-4923-9596-9C49B21A7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93760-BCCC-4E67-84C2-8D24D4FB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9199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C91C2-0B93-404A-BEF9-22DA0B08C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91F0FB2-8FB3-4A66-BC4D-465F22D37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793125-4F0A-4304-B4F6-9416313CE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36EF3-A1A6-4B48-A2FF-3CCB9AA2C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1521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C6924-557B-4877-AB19-11B9E514D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DA98D8-E283-41B4-8A4C-42BC00018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0698CBB-2A33-42F1-886C-EC10BEF25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5E446-889E-4D80-BF72-0603143797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39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02C26-65F0-480C-8A2A-BC18123089E2}"/>
              </a:ext>
            </a:extLst>
          </p:cNvPr>
          <p:cNvSpPr txBox="1"/>
          <p:nvPr/>
        </p:nvSpPr>
        <p:spPr>
          <a:xfrm>
            <a:off x="1111250" y="787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4FD23-5FBC-486C-A57C-D29C2F8436F3}"/>
              </a:ext>
            </a:extLst>
          </p:cNvPr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ADFFE6D-BE3C-4B35-91BE-69B01232F8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AA4BF-3348-442D-9836-D499379DAB19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4A5E9A7-1FDE-4BEF-A5B6-A1129D8A9A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807A8F3-0BA3-4B45-924A-2F6692DC21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8F936A-4F75-4C0C-8571-79F4D8B3E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3897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75D37-1856-41B2-BFCA-FF7FE8ED1E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B85FC0-87EC-4BB0-BE72-6FBEBF11E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D0420-B53E-4A70-AA16-0C7164449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96392-A369-40BF-A2D5-8513DF4EC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0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95BD79-A1A9-477C-9CA1-7C3248A16E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49DA9-881F-4022-AACA-D6B611AE43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376012-F5E1-403E-921A-37DD1AB20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309D4-4984-46F0-9940-D09B52578A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2689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3B6273-C112-42F3-A4AA-2F2BBEEAA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E6E50-0A91-4207-B442-F4BE474CA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8B25A8-C1C3-4DDE-994B-F0BD6DC327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EFA9-1798-463D-90AD-26B7B07C33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7910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506244-1F04-454E-B1AB-4ACCD3B2B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C18871-9597-4608-9D4D-616E4B843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9FBE8F-5E51-4267-B23A-F5AE74C97D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9F3C4-D29F-466F-8FE4-E435B962E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1960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F9E26C-4D71-495A-8D2F-AE3E940CB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F231A4-5EC2-4416-AC79-C043EF73C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A8566E-8668-4747-BF72-C6E199467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57AC-AE41-40A7-9E84-AFD0E4885F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7823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97220BD-729D-4DD2-A6EE-8E9233F9C1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0D87BE-FC8D-4A27-8E03-95CB4C5B3C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33D675-7386-4D34-9562-861B2EF0B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4B334-EE29-423F-999D-7BAB6FC9C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9726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2CC377B-52E8-4A30-BF66-211DF79D2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4" t="66946"/>
          <a:stretch/>
        </p:blipFill>
        <p:spPr>
          <a:xfrm>
            <a:off x="0" y="4591050"/>
            <a:ext cx="10049372" cy="22666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E19D44D-92A4-4DB9-B419-89840BA02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/>
        </p:blipFill>
        <p:spPr>
          <a:xfrm rot="1014639">
            <a:off x="491293" y="2021642"/>
            <a:ext cx="2431228" cy="3739388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4ADF1C1F-33E0-4E76-8B7E-5C5CA5E4D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4" name="图片 13" descr="图片包含 树叶, 恐龙, 植物, 蕨&#10;&#10;描述已自动生成">
            <a:extLst>
              <a:ext uri="{FF2B5EF4-FFF2-40B4-BE49-F238E27FC236}">
                <a16:creationId xmlns:a16="http://schemas.microsoft.com/office/drawing/2014/main" id="{0E38DB28-BFAC-4E08-AE8E-A4F0393AA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B2BD05-D262-4516-AD7C-5246367FD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10936" r="28077" b="50000"/>
          <a:stretch/>
        </p:blipFill>
        <p:spPr>
          <a:xfrm>
            <a:off x="9545510" y="0"/>
            <a:ext cx="2646490" cy="2438400"/>
          </a:xfrm>
          <a:prstGeom prst="rect">
            <a:avLst/>
          </a:prstGeom>
        </p:spPr>
      </p:pic>
      <p:pic>
        <p:nvPicPr>
          <p:cNvPr id="16" name="图片 15" descr="图片包含 树叶, 恐龙, 植物, 蕨&#10;&#10;描述已自动生成">
            <a:extLst>
              <a:ext uri="{FF2B5EF4-FFF2-40B4-BE49-F238E27FC236}">
                <a16:creationId xmlns:a16="http://schemas.microsoft.com/office/drawing/2014/main" id="{5CFBFE70-2FF4-46E8-B28E-33FAAB88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6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0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73"/>
            <a:ext cx="10515600" cy="251183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473CFB-69B6-4723-BE3A-C268E8B4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80F2E-AB37-4299-8C5D-2FFA87E8A735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C714F9-F107-4CBD-A5E8-A948FCD2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49A512-685B-4D34-8E7B-4495DBC5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76EBC-31A5-42C6-8B04-955508525C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1192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3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377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377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377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377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377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377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377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377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3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9232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8838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EDC539-2029-7D4A-8F05-F54918CA7F6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0CF8A-69BE-D249-8966-265B430B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C48416-5C5A-AB4A-A95C-CC4266DA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endParaRPr lang="en-US" alt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14685A-338B-FE40-8922-EC98C196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fld id="{5D35B11E-D6D6-C546-8545-372C2BA1CD7B}" type="slidenum">
              <a:rPr lang="en-US" altLang="en-VN"/>
              <a:pPr/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1226817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56B84-7BD0-4F13-BC29-C28247232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AF9B7-33EF-40B3-A66A-F6D7D52C3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E71F0-1354-4AA6-B1CE-27116684C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ECC5-0350-4280-BBA6-5F2553850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8F1E9-0E65-4E4B-B205-2AD84134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83936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3824C-7D4E-4790-BC1B-4CC54036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FFA8F-CFF3-48A2-B5C0-5CAF873E7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741DB-F1F6-4250-9004-BA8FB9C16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DAD3E-5F58-4C60-BC3D-7844E062C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6A13-7C5B-400B-B74C-A01C837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2099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5C17C-40F1-4543-8BEE-50F1B460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DFA98-1B82-4517-BFD7-E0C703002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979C5-3DB3-496C-9148-9CD8E7BB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16E1-801B-4686-A43B-85E49CF5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F4B7C-13E2-45DD-BFFE-3ED198A0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57037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ECFC-6D65-4FAE-91A2-5A86A1AE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D6AA-9502-4856-A09D-7027AE89D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DD7FE-344B-41C1-A138-44AE4C46D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7A7E-79B1-4EF0-8577-0162F6AE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B67AB-130E-4EC7-B0C9-D8FCF8CD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FF657-F0E5-4F51-9FE2-4874001AB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637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3D37-5C41-418C-A3DF-DDEA366A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396EC-5322-4E31-A04F-4F6934153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250B1-73BB-416C-BC5D-5D75101D2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8BADFC-8995-48E3-A5FD-5A2425420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8903E-8681-4C4A-81EE-8A19FE752A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F199C-5CED-446B-867E-208EC5C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F2E24-E783-4284-BAFF-7BBF804B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2ADABB-EEC5-409D-BD77-057C7ED5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4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801" y="2571750"/>
            <a:ext cx="2927351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8" y="1885950"/>
            <a:ext cx="2936241" cy="576262"/>
          </a:xfrm>
        </p:spPr>
        <p:txBody>
          <a:bodyPr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40" y="1885950"/>
            <a:ext cx="2932113" cy="576262"/>
          </a:xfrm>
        </p:spPr>
        <p:txBody>
          <a:bodyPr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40" y="2571750"/>
            <a:ext cx="2932113" cy="358933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B0B98F-1764-44E7-94E0-C2EE0FB1914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64B5B-FDCC-41FD-9829-05EC0F80F06D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A46946C-F142-4332-85AB-73EDA37BE5D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4FFD4A-D234-4F85-A454-936C8F7256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955F5537-C1BF-46E9-9141-426782186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0847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BE89-E246-44AE-87D4-45B97604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2F2BBE-B801-4843-812D-81126741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19786-4F23-4412-924B-84766AD69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E122C-B2FF-4265-8047-2361563E2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2177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671AB-C5D9-437F-A57A-95974688E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05543-17AA-4A5B-B506-1D144888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AB5C4-0B9C-43FC-A9B8-CB10EAF9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2844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F7FF-4790-43EA-A2AF-BE54D591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E7D9E-F4CE-4D8B-8DD6-BDD9C844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EE546-25E0-4B36-B882-84BDCDD40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76CF6-4B70-44DB-A63D-19F6D9679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48EDE-60AD-45DB-B8EF-C445F271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0F7F6-E51A-411C-8BDC-267F2F91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5260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0053-15B5-4B84-9097-ADBC3497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4E9476-51C4-469E-AF8A-C2B75BCCD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982F1-9787-4B16-8DC8-C7F665D1E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5B1E5-71C7-4BFF-8AD2-BDD7264A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A5A2B-9D64-4D10-9823-203DA5E6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38EE0-5732-4EF3-9894-CDE722A0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8575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759E-AB3A-4041-B017-96B9056D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BAF26-BF86-4A4E-8F6C-F7F373F60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DC695-A82D-4E48-9B14-50AC86DDC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92491-9325-411C-BDAC-6FF5C4A2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02445-E87A-4CD7-BBED-C65D8719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411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90118-E88C-4BD4-97CF-A7E25D553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8636F-1E73-4FD3-A4AF-8CD739EF0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059D5-9D5B-4907-A61E-67D901D3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2916-3EF0-4D46-BD13-536DF2171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37D5D-0A53-49BF-970E-E915EBD8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094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02E1553-8DE8-404E-94B3-E9B354D6D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8" name="图片 7" descr="图片包含 树叶, 恐龙, 植物, 蕨&#10;&#10;描述已自动生成">
            <a:extLst>
              <a:ext uri="{FF2B5EF4-FFF2-40B4-BE49-F238E27FC236}">
                <a16:creationId xmlns:a16="http://schemas.microsoft.com/office/drawing/2014/main" id="{FDE95C11-55CE-4393-B55F-0A4255326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0" name="图片 9" descr="图片包含 树叶, 恐龙, 植物, 蕨&#10;&#10;描述已自动生成">
            <a:extLst>
              <a:ext uri="{FF2B5EF4-FFF2-40B4-BE49-F238E27FC236}">
                <a16:creationId xmlns:a16="http://schemas.microsoft.com/office/drawing/2014/main" id="{00198D1E-7E93-40E6-9744-7E80D0008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5" r="83548" b="63167"/>
          <a:stretch/>
        </p:blipFill>
        <p:spPr>
          <a:xfrm>
            <a:off x="0" y="0"/>
            <a:ext cx="1324708" cy="1647791"/>
          </a:xfrm>
          <a:prstGeom prst="rect">
            <a:avLst/>
          </a:prstGeom>
        </p:spPr>
      </p:pic>
      <p:pic>
        <p:nvPicPr>
          <p:cNvPr id="11" name="图片 10" descr="图片包含 树叶, 恐龙, 植物, 蕨&#10;&#10;描述已自动生成">
            <a:extLst>
              <a:ext uri="{FF2B5EF4-FFF2-40B4-BE49-F238E27FC236}">
                <a16:creationId xmlns:a16="http://schemas.microsoft.com/office/drawing/2014/main" id="{F13B9A76-4836-4F0A-A5C1-C900AF1FD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/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3" name="图片 12" descr="图片包含 运输&#10;&#10;描述已自动生成">
            <a:extLst>
              <a:ext uri="{FF2B5EF4-FFF2-40B4-BE49-F238E27FC236}">
                <a16:creationId xmlns:a16="http://schemas.microsoft.com/office/drawing/2014/main" id="{5CA0D330-B106-47EB-8993-4ED648EA0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42734" r="27116" b="21365"/>
          <a:stretch/>
        </p:blipFill>
        <p:spPr>
          <a:xfrm rot="941204">
            <a:off x="8112369" y="3776191"/>
            <a:ext cx="2907324" cy="2461846"/>
          </a:xfrm>
          <a:prstGeom prst="rect">
            <a:avLst/>
          </a:prstGeom>
        </p:spPr>
      </p:pic>
      <p:pic>
        <p:nvPicPr>
          <p:cNvPr id="9" name="图片 8" descr="图片包含 树叶, 恐龙, 植物, 蕨&#10;&#10;描述已自动生成">
            <a:extLst>
              <a:ext uri="{FF2B5EF4-FFF2-40B4-BE49-F238E27FC236}">
                <a16:creationId xmlns:a16="http://schemas.microsoft.com/office/drawing/2014/main" id="{A8D5AAF0-0934-4DA5-A527-9F5EBB4C9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64ABD3-ED3D-49E1-BC48-75FBE44EB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24421">
            <a:off x="2247381" y="4654738"/>
            <a:ext cx="1266632" cy="14802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696B4B9-1A8E-429D-B55F-91820BAA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r="48558" b="73469"/>
          <a:stretch/>
        </p:blipFill>
        <p:spPr>
          <a:xfrm>
            <a:off x="1324708" y="693066"/>
            <a:ext cx="2883877" cy="1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" y="5514847"/>
            <a:ext cx="1447887" cy="1343127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" y="1"/>
            <a:ext cx="2581364" cy="3333825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962221" y="1"/>
            <a:ext cx="1295532" cy="1124036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557433" y="2655800"/>
            <a:ext cx="52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83442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314404" y="3736104"/>
            <a:ext cx="2540817" cy="1674048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0" y="5514789"/>
            <a:ext cx="1447979" cy="1343092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1"/>
            <a:ext cx="2581427" cy="3333740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2962319" y="1"/>
            <a:ext cx="1295499" cy="112400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2240784" y="5219527"/>
            <a:ext cx="1988449" cy="1638352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7132233" y="2619133"/>
            <a:ext cx="414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5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7132233" y="4294739"/>
            <a:ext cx="414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3778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0" y="1"/>
            <a:ext cx="12191939" cy="6857852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2676498" y="3735976"/>
            <a:ext cx="1993233" cy="1209753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4" name="Google Shape;54;p7"/>
          <p:cNvSpPr/>
          <p:nvPr/>
        </p:nvSpPr>
        <p:spPr>
          <a:xfrm rot="758744">
            <a:off x="1597752" y="4527106"/>
            <a:ext cx="776501" cy="1159708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5" name="Google Shape;55;p7"/>
          <p:cNvSpPr/>
          <p:nvPr/>
        </p:nvSpPr>
        <p:spPr>
          <a:xfrm>
            <a:off x="2657487" y="0"/>
            <a:ext cx="2438517" cy="1857437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6" name="Google Shape;56;p7"/>
          <p:cNvSpPr/>
          <p:nvPr/>
        </p:nvSpPr>
        <p:spPr>
          <a:xfrm>
            <a:off x="2390807" y="5657699"/>
            <a:ext cx="1695516" cy="1200183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7" name="Google Shape;57;p7"/>
          <p:cNvSpPr/>
          <p:nvPr/>
        </p:nvSpPr>
        <p:spPr>
          <a:xfrm>
            <a:off x="0" y="3876557"/>
            <a:ext cx="1295499" cy="2143128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5096000" y="1190967"/>
            <a:ext cx="6486400" cy="9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5096000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8433997" y="2301200"/>
            <a:ext cx="3148400" cy="4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⊷"/>
              <a:defRPr sz="2400"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2400"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2400"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51B148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34082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71"/>
            <a:ext cx="2940051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9000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7" y="4873770"/>
            <a:ext cx="2934407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6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5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200" y="4873768"/>
            <a:ext cx="2935997" cy="659189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021AB20-4A6A-4638-8FE3-7EC7096A508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14E8-78F4-4C79-9711-8FD82B54AF86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E004DAF-F092-41C1-BE21-3C46D43E240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1DC55B-7E9A-4C23-A1D9-2B27D007F4F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834FFCA4-D4B8-454B-B13E-C2DC66749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3357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1" y="0"/>
            <a:ext cx="12192124" cy="6858029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2200326" y="4317103"/>
            <a:ext cx="1240695" cy="1807563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1" y="3352803"/>
            <a:ext cx="1838473" cy="2543211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7" name="Google Shape;87;p10"/>
          <p:cNvSpPr/>
          <p:nvPr/>
        </p:nvSpPr>
        <p:spPr>
          <a:xfrm>
            <a:off x="2819438" y="1"/>
            <a:ext cx="1476469" cy="128596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8" name="Google Shape;88;p10"/>
          <p:cNvSpPr txBox="1">
            <a:spLocks noGrp="1"/>
          </p:cNvSpPr>
          <p:nvPr>
            <p:ph type="body" idx="1"/>
          </p:nvPr>
        </p:nvSpPr>
        <p:spPr>
          <a:xfrm>
            <a:off x="4295900" y="5773467"/>
            <a:ext cx="72864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51B148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7347591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3477021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 with leaves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  <p:sp>
        <p:nvSpPr>
          <p:cNvPr id="94" name="Google Shape;94;p12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5" name="Google Shape;95;p12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6" name="Google Shape;96;p12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7" name="Google Shape;97;p12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189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chemeClr val="accent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  <p:sp>
        <p:nvSpPr>
          <p:cNvPr id="100" name="Google Shape;100;p13"/>
          <p:cNvSpPr/>
          <p:nvPr/>
        </p:nvSpPr>
        <p:spPr>
          <a:xfrm rot="3560713">
            <a:off x="10559973" y="5519878"/>
            <a:ext cx="1506345" cy="91424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1" name="Google Shape;101;p13"/>
          <p:cNvSpPr/>
          <p:nvPr/>
        </p:nvSpPr>
        <p:spPr>
          <a:xfrm rot="1619439">
            <a:off x="10025215" y="5284451"/>
            <a:ext cx="586803" cy="876392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2" name="Google Shape;102;p13"/>
          <p:cNvSpPr/>
          <p:nvPr/>
        </p:nvSpPr>
        <p:spPr>
          <a:xfrm rot="-5564790">
            <a:off x="1542405" y="282001"/>
            <a:ext cx="896047" cy="715769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3" name="Google Shape;103;p13"/>
          <p:cNvSpPr/>
          <p:nvPr/>
        </p:nvSpPr>
        <p:spPr>
          <a:xfrm rot="8585060">
            <a:off x="321473" y="352438"/>
            <a:ext cx="1300879" cy="2129580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5838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84F56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EB48B0-E7A9-4FF1-82EA-9BC1804FEBDA}" type="slidenum">
              <a:rPr kumimoji="0" lang="en-US" sz="1733" b="0" i="0" u="none" strike="noStrike" kern="1200" cap="none" spc="0" normalizeH="0" baseline="0" noProof="0" smtClean="0">
                <a:ln>
                  <a:noFill/>
                </a:ln>
                <a:solidFill>
                  <a:srgbClr val="51B148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1226725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73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4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6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3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45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0DA22-A3BD-4666-BEA9-748307E7F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4012C-68C9-430F-9EF5-30A74006F2A0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A0AC3-910E-47AF-B8C2-64B4FB81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F1EA-3421-456E-B40C-8AA7EA916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852BC-E7A5-40E0-A900-B6E7BABC1A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24501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7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00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4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45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3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3D2E4-DE3E-4BA9-BA35-3F9E4811DC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72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177466-ADC6-40C2-A941-F429F689194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377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FA7924-80BE-41E7-8ABD-7444CF8342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94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7DBF5-00FF-4A8F-81F4-7C5CE120E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3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E60C8-2D22-45AF-B12D-DD615364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3C64-DE7E-496E-A0C9-59030983F1C5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767D-960F-4858-AEFA-3D369749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8040D-9E1E-4878-B6DC-3C1EDFA5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ADC04-57C1-4644-9A20-0EEE317E1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5237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F86593-A6E7-4DDE-A386-866F05807B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467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346970-7AB6-49BF-BC00-93856FDC84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281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BBFD1-609E-4B66-81D2-36AA0DF772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12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53ADB-6535-4C3C-82C3-F3848FF82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135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30B82A-6757-4C58-AAD7-DDC7C081DE7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1058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565DE4-06EE-4C33-9848-FAF128DE8E5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38567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F8BCBD-5703-4794-90E3-C6F40D8BAED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4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F100CF-A86E-4CB5-8C73-EE455F1BF4F9}"/>
              </a:ext>
            </a:extLst>
          </p:cNvPr>
          <p:cNvSpPr txBox="1"/>
          <p:nvPr/>
        </p:nvSpPr>
        <p:spPr>
          <a:xfrm>
            <a:off x="1111250" y="787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93051-5272-4B3E-9131-E9CDFF31B40A}"/>
              </a:ext>
            </a:extLst>
          </p:cNvPr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50B41E0D-2631-4AA6-BEA8-052672840F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43F17-1E31-4F5A-8707-BF234348BD7B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C7A8F0A-57E6-44EE-86B6-8F40303E1C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389B358-BE40-4005-99FE-AF5CA88D25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7BAC61F-74CF-4B97-8137-96DD6DF029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155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8420A6AD-3D91-4C41-8484-0CEB223F0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44DB5-5229-4FB3-9F3C-1DB9D9785D2A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BF37E7F7-73AE-481B-9FD2-5F807FA1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ECE5FD76-788A-4E27-A04E-97262EDE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4EB76-5E45-4A22-A903-66F95884E1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20322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0DBA7-86A6-4061-AC38-A17B3CBE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D17B9-CED3-4535-AD29-090E50F0FFA7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8C796-E65D-49D5-B112-1373506A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756E2-25DD-426C-8ABB-E644BF65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D8AC1-672D-4EA5-A8D1-83ADD118C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030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DCE07673-E6C6-4CEE-BEDE-7A8AFFC3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312F4-33F3-40E0-8E1A-CCFDC54A2AFE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EA1E7B4A-1C52-48F1-986E-758573FE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FCBD7221-9B65-4633-B189-D7D50BAC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39473-C004-4FD7-9EF3-1AE4A41CC6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793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7309B9D0-451B-4EAB-B4FD-0E88A0D9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89F7-C14C-4ACC-BEA9-2F9DA9B79FE5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73CB91A9-A4ED-44BF-B7AF-E4ADE33B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26E0B05D-2508-4EFF-A066-D55711EBF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DA588-9B26-476C-9F43-C3526ABFC3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352335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51185DD5-9280-4829-A04B-84B45D31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00C54-D25D-4E73-85D7-314968A0A4A4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4FCCCCAF-AED8-4D8E-B8DB-CBD72FCEE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4194F215-EDA7-498A-97A2-46984C37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570B4-42DF-44B0-9BDA-AFC521389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0044304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>
            <a:extLst>
              <a:ext uri="{FF2B5EF4-FFF2-40B4-BE49-F238E27FC236}">
                <a16:creationId xmlns:a16="http://schemas.microsoft.com/office/drawing/2014/main" id="{88E2F6C2-5850-4A16-B10C-8D1AB478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F8E0D-9486-4C55-85C9-ADD9D9D3F33C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8" name="Nơi giữ chỗ cho Chân trang 7">
            <a:extLst>
              <a:ext uri="{FF2B5EF4-FFF2-40B4-BE49-F238E27FC236}">
                <a16:creationId xmlns:a16="http://schemas.microsoft.com/office/drawing/2014/main" id="{1215DAC9-E3CB-4494-92B3-B3665E7E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Nơi giữ chỗ cho Số hiệu Bản chiếu 8">
            <a:extLst>
              <a:ext uri="{FF2B5EF4-FFF2-40B4-BE49-F238E27FC236}">
                <a16:creationId xmlns:a16="http://schemas.microsoft.com/office/drawing/2014/main" id="{74940CBF-8B8D-4CC5-8EC0-C78F1759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EEDFF-3FAB-4087-815E-E3074D57B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021938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5BE1B641-3018-43C0-8897-BF37958C1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4AA8-8B0E-4AC6-94A6-C0F5289DF938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Nơi giữ chỗ cho Chân trang 3">
            <a:extLst>
              <a:ext uri="{FF2B5EF4-FFF2-40B4-BE49-F238E27FC236}">
                <a16:creationId xmlns:a16="http://schemas.microsoft.com/office/drawing/2014/main" id="{57D2D1E5-3274-4546-8AE9-334AD889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Nơi giữ chỗ cho Số hiệu Bản chiếu 4">
            <a:extLst>
              <a:ext uri="{FF2B5EF4-FFF2-40B4-BE49-F238E27FC236}">
                <a16:creationId xmlns:a16="http://schemas.microsoft.com/office/drawing/2014/main" id="{407395A8-BD38-470B-BD9E-3FAEFB70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2DBDA4-91EF-419A-BAEF-4EA6F3C61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639977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>
            <a:extLst>
              <a:ext uri="{FF2B5EF4-FFF2-40B4-BE49-F238E27FC236}">
                <a16:creationId xmlns:a16="http://schemas.microsoft.com/office/drawing/2014/main" id="{6E1DA834-1FF3-4997-A950-5D4778D6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4AAC5-5504-4B57-98BF-CCC93D2BFE19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3" name="Nơi giữ chỗ cho Chân trang 2">
            <a:extLst>
              <a:ext uri="{FF2B5EF4-FFF2-40B4-BE49-F238E27FC236}">
                <a16:creationId xmlns:a16="http://schemas.microsoft.com/office/drawing/2014/main" id="{372441DC-0A37-4843-A394-D6CF7D61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Số hiệu Bản chiếu 3">
            <a:extLst>
              <a:ext uri="{FF2B5EF4-FFF2-40B4-BE49-F238E27FC236}">
                <a16:creationId xmlns:a16="http://schemas.microsoft.com/office/drawing/2014/main" id="{D930E0C0-EA1F-4109-B228-B05E1C00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20E8B-4304-4EB1-9A30-7D2E9BB04E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65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CE00B9F9-8EBF-49EB-B05B-F91B4CE7C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3B1A9-9F32-4789-A8BD-1FC7DA86F99D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F2FBB1C0-489C-45E2-901C-84F36B53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971DA40A-BE28-4223-8DC4-F6A55E82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980CE-F4FA-4163-9FFB-3C50686638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521425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>
            <a:extLst>
              <a:ext uri="{FF2B5EF4-FFF2-40B4-BE49-F238E27FC236}">
                <a16:creationId xmlns:a16="http://schemas.microsoft.com/office/drawing/2014/main" id="{E4C73E29-1CBB-413A-9B25-FEFEE6FD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B166-0CB3-4986-B400-9984AA053D0C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Nơi giữ chỗ cho Chân trang 5">
            <a:extLst>
              <a:ext uri="{FF2B5EF4-FFF2-40B4-BE49-F238E27FC236}">
                <a16:creationId xmlns:a16="http://schemas.microsoft.com/office/drawing/2014/main" id="{746E7172-4F8E-43AF-BE6F-6376157E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Nơi giữ chỗ cho Số hiệu Bản chiếu 6">
            <a:extLst>
              <a:ext uri="{FF2B5EF4-FFF2-40B4-BE49-F238E27FC236}">
                <a16:creationId xmlns:a16="http://schemas.microsoft.com/office/drawing/2014/main" id="{4E30A432-BEFD-47C9-80A2-1A168AD82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D13C2-983B-4905-BEBA-F854575E87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556315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FB2A0ABC-74E1-417B-B27B-CB119460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09504-62DC-4D08-BA5D-B2298AF26E82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3F692922-279E-4C7E-9B37-80F8B8B8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A3E7D4C6-C2F5-44D4-9AFD-42A676B5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F0EE7-BBA2-4630-B8AE-60701DF7F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528183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4CD3108A-6D86-4DE2-AE96-1797E1E8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2BA80-35A9-4A3C-9886-F9E23A8A39B5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091DAC07-D453-497B-BCF6-82189FA6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579E14F0-AA60-45A7-A7A8-E5042AB5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BFCD6-4EEA-4F35-BD7E-D257DA613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30660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/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8"/>
            <a:ext cx="9144000" cy="754025"/>
          </a:xfrm>
        </p:spPr>
        <p:txBody>
          <a:bodyPr anchor="b"/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FA2A5-2FF9-45CF-9523-BB84EC69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6F030-CFD1-4606-BB82-4B681E1160BF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BB561-D4C6-4188-AF38-9D3FD586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142D2-C02F-4048-82F1-AC96A0E1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92176-EA99-4863-9BFB-CDBC89A2D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95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44"/>
            <a:ext cx="10972800" cy="5856287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>
            <a:extLst>
              <a:ext uri="{FF2B5EF4-FFF2-40B4-BE49-F238E27FC236}">
                <a16:creationId xmlns:a16="http://schemas.microsoft.com/office/drawing/2014/main" id="{6501A9ED-AE86-4D59-B721-29EC108B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D92229-7BB3-4CD4-9518-4BB99AEF39D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4" name="Nơi giữ chỗ cho Chân trang 3">
            <a:extLst>
              <a:ext uri="{FF2B5EF4-FFF2-40B4-BE49-F238E27FC236}">
                <a16:creationId xmlns:a16="http://schemas.microsoft.com/office/drawing/2014/main" id="{0C4B623C-9166-4FBF-930F-5DBBD6E5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5" name="Nơi giữ chỗ cho Số hiệu Bản chiếu 4">
            <a:extLst>
              <a:ext uri="{FF2B5EF4-FFF2-40B4-BE49-F238E27FC236}">
                <a16:creationId xmlns:a16="http://schemas.microsoft.com/office/drawing/2014/main" id="{AD101C89-A468-4228-86ED-70BB0343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60A8B-0974-4356-9C85-E62E40B324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58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1C5A51-5AAA-4092-874B-83A359C4CCBB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EF82D3-E4A6-4753-9BED-16B18CDAC45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78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43DD41-E987-4053-92C0-11C93CBCCE17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911BF5-F4BD-4286-8F96-23F838E9AC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698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05FF2A-F562-42D4-A4AA-432D90E0086E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83FE2-D261-4634-8ADD-FCCD64A374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08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FDF3E6-AF87-497C-973A-90D44EA24EFA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5928E0-6358-4251-8EAC-3EB5FC7FA2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61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4B3668-2C95-4DE1-B27F-28A871D7AC04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568A71-A5E7-4523-88A4-09484B84F3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70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05DBC-9C62-4A0A-A127-C108E513EB18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EF0A5-7995-48D3-B99D-E049D0446D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990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D65E49-9484-4F39-B5A1-04D763B91D1B}" type="datetimeFigureOut">
              <a:rPr lang="en-US" smtClean="0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983E2-D39C-4481-B11F-D9ADEADF0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28586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5BCA05-CB22-4C6F-AB44-219C75ECF9B7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3ECD9-BE2B-46B3-8575-BE01904957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06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543836-13EB-4B2F-A198-5F2D28EC900B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6D6D1-F7CA-4F30-8531-114F4C0F058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26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6E6BEE-B99A-43AD-8B73-724E5F80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484D3-BDAC-48AC-8F3C-B9BE79332389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101819-3EA9-4ED2-91F9-69D8845F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312AE3-3E87-4E8E-A97C-8E5E995CA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A999D-4955-4961-853A-DAC545441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170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0428E4-149E-4F42-A72A-BBB9EFBF511E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C272E-A766-4661-BB7E-80591CC844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3B22CC-AD76-4E48-95F3-2D2417A23B52}" type="datetimeFigureOut">
              <a:rPr lang="en-US" smtClean="0"/>
              <a:pPr>
                <a:defRPr/>
              </a:pPr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780E68-C1AA-49AE-99F9-4F8E971466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4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5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39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6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391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05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60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28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1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3" y="1681163"/>
            <a:ext cx="5035548" cy="823912"/>
          </a:xfrm>
        </p:spPr>
        <p:txBody>
          <a:bodyPr anchor="b"/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3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96C537-87EE-4FC2-85E3-D4F3A7BB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92154-2688-4253-9103-1ECB87682B2D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E961BD9-07E4-406A-9AB5-C5C7A1DE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423B73-2AB8-417B-B04C-4984AE516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84339-1A29-42DD-BC6E-EF4871DF73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4066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0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1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209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10676439" y="148134"/>
            <a:ext cx="1402628" cy="719731"/>
          </a:xfrm>
          <a:prstGeom prst="rect">
            <a:avLst/>
          </a:prstGeom>
          <a:effectLst/>
        </p:spPr>
      </p:pic>
      <p:cxnSp>
        <p:nvCxnSpPr>
          <p:cNvPr id="5" name="Straight Connector 4"/>
          <p:cNvCxnSpPr/>
          <p:nvPr userDrawn="1"/>
        </p:nvCxnSpPr>
        <p:spPr>
          <a:xfrm>
            <a:off x="244035" y="867865"/>
            <a:ext cx="102207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>
            <a:off x="0" y="2407368"/>
            <a:ext cx="6540500" cy="445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841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19000">
              <a:srgbClr val="B5B3B2"/>
            </a:gs>
            <a:gs pos="37000">
              <a:srgbClr val="1A5145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1"/>
            <a:ext cx="12192000" cy="6857999"/>
          </a:xfrm>
          <a:prstGeom prst="rect">
            <a:avLst/>
          </a:prstGeom>
          <a:gradFill flip="none" rotWithShape="1">
            <a:gsLst>
              <a:gs pos="23000">
                <a:schemeClr val="accent6">
                  <a:lumMod val="40000"/>
                  <a:lumOff val="60000"/>
                </a:schemeClr>
              </a:gs>
              <a:gs pos="2000">
                <a:schemeClr val="bg2"/>
              </a:gs>
              <a:gs pos="39000">
                <a:srgbClr val="1A5145">
                  <a:alpha val="0"/>
                  <a:lumMod val="80000"/>
                  <a:lumOff val="20000"/>
                </a:srgb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4495799" y="5037977"/>
            <a:ext cx="3200401" cy="164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199" y="403225"/>
            <a:ext cx="10515600" cy="422275"/>
          </a:xfrm>
          <a:prstGeom prst="rect">
            <a:avLst/>
          </a:prstGeom>
        </p:spPr>
        <p:txBody>
          <a:bodyPr/>
          <a:lstStyle>
            <a:lvl1pPr algn="ctr">
              <a:defRPr sz="2400" b="0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TRƯỜNG PHỔ THÔNG LIÊN CẤP EDISON</a:t>
            </a:r>
          </a:p>
        </p:txBody>
      </p:sp>
    </p:spTree>
    <p:extLst>
      <p:ext uri="{BB962C8B-B14F-4D97-AF65-F5344CB8AC3E}">
        <p14:creationId xmlns:p14="http://schemas.microsoft.com/office/powerpoint/2010/main" val="28199217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4502639" y="1625600"/>
            <a:ext cx="7689361" cy="5232401"/>
          </a:xfrm>
          <a:prstGeom prst="rect">
            <a:avLst/>
          </a:prstGeom>
        </p:spPr>
      </p:pic>
      <p:grpSp>
        <p:nvGrpSpPr>
          <p:cNvPr id="52" name="Group 49"/>
          <p:cNvGrpSpPr>
            <a:grpSpLocks noChangeAspect="1"/>
          </p:cNvGrpSpPr>
          <p:nvPr userDrawn="1"/>
        </p:nvGrpSpPr>
        <p:grpSpPr bwMode="auto">
          <a:xfrm>
            <a:off x="5259187" y="381987"/>
            <a:ext cx="1673625" cy="837212"/>
            <a:chOff x="14" y="990"/>
            <a:chExt cx="4190" cy="2096"/>
          </a:xfrm>
          <a:solidFill>
            <a:schemeClr val="bg1">
              <a:lumMod val="75000"/>
            </a:schemeClr>
          </a:solidFill>
        </p:grpSpPr>
        <p:sp>
          <p:nvSpPr>
            <p:cNvPr id="54" name="Freeform 50"/>
            <p:cNvSpPr>
              <a:spLocks/>
            </p:cNvSpPr>
            <p:nvPr userDrawn="1"/>
          </p:nvSpPr>
          <p:spPr bwMode="auto">
            <a:xfrm>
              <a:off x="1044" y="1517"/>
              <a:ext cx="564" cy="656"/>
            </a:xfrm>
            <a:custGeom>
              <a:avLst/>
              <a:gdLst>
                <a:gd name="T0" fmla="*/ 31 w 40"/>
                <a:gd name="T1" fmla="*/ 36 h 46"/>
                <a:gd name="T2" fmla="*/ 18 w 40"/>
                <a:gd name="T3" fmla="*/ 23 h 46"/>
                <a:gd name="T4" fmla="*/ 40 w 40"/>
                <a:gd name="T5" fmla="*/ 11 h 46"/>
                <a:gd name="T6" fmla="*/ 10 w 40"/>
                <a:gd name="T7" fmla="*/ 20 h 46"/>
                <a:gd name="T8" fmla="*/ 36 w 40"/>
                <a:gd name="T9" fmla="*/ 43 h 46"/>
                <a:gd name="T10" fmla="*/ 31 w 40"/>
                <a:gd name="T11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6">
                  <a:moveTo>
                    <a:pt x="31" y="36"/>
                  </a:moveTo>
                  <a:cubicBezTo>
                    <a:pt x="27" y="35"/>
                    <a:pt x="15" y="33"/>
                    <a:pt x="18" y="23"/>
                  </a:cubicBezTo>
                  <a:cubicBezTo>
                    <a:pt x="22" y="10"/>
                    <a:pt x="40" y="11"/>
                    <a:pt x="40" y="11"/>
                  </a:cubicBezTo>
                  <a:cubicBezTo>
                    <a:pt x="40" y="11"/>
                    <a:pt x="20" y="0"/>
                    <a:pt x="10" y="20"/>
                  </a:cubicBezTo>
                  <a:cubicBezTo>
                    <a:pt x="0" y="43"/>
                    <a:pt x="24" y="46"/>
                    <a:pt x="36" y="43"/>
                  </a:cubicBezTo>
                  <a:cubicBezTo>
                    <a:pt x="34" y="41"/>
                    <a:pt x="32" y="38"/>
                    <a:pt x="31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/>
            </p:cNvSpPr>
            <p:nvPr userDrawn="1"/>
          </p:nvSpPr>
          <p:spPr bwMode="auto">
            <a:xfrm>
              <a:off x="2144" y="1289"/>
              <a:ext cx="678" cy="927"/>
            </a:xfrm>
            <a:custGeom>
              <a:avLst/>
              <a:gdLst>
                <a:gd name="T0" fmla="*/ 46 w 48"/>
                <a:gd name="T1" fmla="*/ 34 h 65"/>
                <a:gd name="T2" fmla="*/ 0 w 48"/>
                <a:gd name="T3" fmla="*/ 16 h 65"/>
                <a:gd name="T4" fmla="*/ 33 w 48"/>
                <a:gd name="T5" fmla="*/ 33 h 65"/>
                <a:gd name="T6" fmla="*/ 16 w 48"/>
                <a:gd name="T7" fmla="*/ 51 h 65"/>
                <a:gd name="T8" fmla="*/ 13 w 48"/>
                <a:gd name="T9" fmla="*/ 57 h 65"/>
                <a:gd name="T10" fmla="*/ 46 w 48"/>
                <a:gd name="T11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65">
                  <a:moveTo>
                    <a:pt x="46" y="34"/>
                  </a:moveTo>
                  <a:cubicBezTo>
                    <a:pt x="39" y="0"/>
                    <a:pt x="0" y="16"/>
                    <a:pt x="0" y="16"/>
                  </a:cubicBezTo>
                  <a:cubicBezTo>
                    <a:pt x="0" y="16"/>
                    <a:pt x="28" y="12"/>
                    <a:pt x="33" y="33"/>
                  </a:cubicBezTo>
                  <a:cubicBezTo>
                    <a:pt x="37" y="50"/>
                    <a:pt x="22" y="51"/>
                    <a:pt x="16" y="51"/>
                  </a:cubicBezTo>
                  <a:cubicBezTo>
                    <a:pt x="15" y="53"/>
                    <a:pt x="14" y="55"/>
                    <a:pt x="13" y="57"/>
                  </a:cubicBezTo>
                  <a:cubicBezTo>
                    <a:pt x="29" y="65"/>
                    <a:pt x="48" y="52"/>
                    <a:pt x="4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/>
            </p:cNvSpPr>
            <p:nvPr userDrawn="1"/>
          </p:nvSpPr>
          <p:spPr bwMode="auto">
            <a:xfrm>
              <a:off x="1707" y="990"/>
              <a:ext cx="762" cy="499"/>
            </a:xfrm>
            <a:custGeom>
              <a:avLst/>
              <a:gdLst>
                <a:gd name="T0" fmla="*/ 35 w 54"/>
                <a:gd name="T1" fmla="*/ 6 h 35"/>
                <a:gd name="T2" fmla="*/ 0 w 54"/>
                <a:gd name="T3" fmla="*/ 19 h 35"/>
                <a:gd name="T4" fmla="*/ 4 w 54"/>
                <a:gd name="T5" fmla="*/ 20 h 35"/>
                <a:gd name="T6" fmla="*/ 29 w 54"/>
                <a:gd name="T7" fmla="*/ 13 h 35"/>
                <a:gd name="T8" fmla="*/ 41 w 54"/>
                <a:gd name="T9" fmla="*/ 35 h 35"/>
                <a:gd name="T10" fmla="*/ 54 w 54"/>
                <a:gd name="T11" fmla="*/ 33 h 35"/>
                <a:gd name="T12" fmla="*/ 35 w 54"/>
                <a:gd name="T1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5">
                  <a:moveTo>
                    <a:pt x="35" y="6"/>
                  </a:moveTo>
                  <a:cubicBezTo>
                    <a:pt x="12" y="0"/>
                    <a:pt x="2" y="14"/>
                    <a:pt x="0" y="19"/>
                  </a:cubicBezTo>
                  <a:cubicBezTo>
                    <a:pt x="1" y="19"/>
                    <a:pt x="2" y="20"/>
                    <a:pt x="4" y="20"/>
                  </a:cubicBezTo>
                  <a:cubicBezTo>
                    <a:pt x="7" y="17"/>
                    <a:pt x="16" y="8"/>
                    <a:pt x="29" y="13"/>
                  </a:cubicBezTo>
                  <a:cubicBezTo>
                    <a:pt x="43" y="18"/>
                    <a:pt x="41" y="31"/>
                    <a:pt x="41" y="35"/>
                  </a:cubicBezTo>
                  <a:cubicBezTo>
                    <a:pt x="45" y="34"/>
                    <a:pt x="49" y="33"/>
                    <a:pt x="54" y="33"/>
                  </a:cubicBezTo>
                  <a:cubicBezTo>
                    <a:pt x="54" y="27"/>
                    <a:pt x="53" y="11"/>
                    <a:pt x="35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3"/>
            <p:cNvSpPr>
              <a:spLocks/>
            </p:cNvSpPr>
            <p:nvPr userDrawn="1"/>
          </p:nvSpPr>
          <p:spPr bwMode="auto">
            <a:xfrm>
              <a:off x="1298" y="1132"/>
              <a:ext cx="564" cy="514"/>
            </a:xfrm>
            <a:custGeom>
              <a:avLst/>
              <a:gdLst>
                <a:gd name="T0" fmla="*/ 10 w 40"/>
                <a:gd name="T1" fmla="*/ 14 h 36"/>
                <a:gd name="T2" fmla="*/ 5 w 40"/>
                <a:gd name="T3" fmla="*/ 36 h 36"/>
                <a:gd name="T4" fmla="*/ 14 w 40"/>
                <a:gd name="T5" fmla="*/ 35 h 36"/>
                <a:gd name="T6" fmla="*/ 16 w 40"/>
                <a:gd name="T7" fmla="*/ 17 h 36"/>
                <a:gd name="T8" fmla="*/ 39 w 40"/>
                <a:gd name="T9" fmla="*/ 17 h 36"/>
                <a:gd name="T10" fmla="*/ 10 w 40"/>
                <a:gd name="T11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6">
                  <a:moveTo>
                    <a:pt x="10" y="14"/>
                  </a:moveTo>
                  <a:cubicBezTo>
                    <a:pt x="0" y="22"/>
                    <a:pt x="3" y="32"/>
                    <a:pt x="5" y="36"/>
                  </a:cubicBezTo>
                  <a:cubicBezTo>
                    <a:pt x="8" y="35"/>
                    <a:pt x="11" y="35"/>
                    <a:pt x="14" y="35"/>
                  </a:cubicBezTo>
                  <a:cubicBezTo>
                    <a:pt x="13" y="34"/>
                    <a:pt x="7" y="24"/>
                    <a:pt x="16" y="17"/>
                  </a:cubicBezTo>
                  <a:cubicBezTo>
                    <a:pt x="26" y="10"/>
                    <a:pt x="37" y="19"/>
                    <a:pt x="39" y="17"/>
                  </a:cubicBezTo>
                  <a:cubicBezTo>
                    <a:pt x="40" y="16"/>
                    <a:pt x="27" y="0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4"/>
            <p:cNvSpPr>
              <a:spLocks/>
            </p:cNvSpPr>
            <p:nvPr userDrawn="1"/>
          </p:nvSpPr>
          <p:spPr bwMode="auto">
            <a:xfrm>
              <a:off x="1312" y="1760"/>
              <a:ext cx="1143" cy="556"/>
            </a:xfrm>
            <a:custGeom>
              <a:avLst/>
              <a:gdLst>
                <a:gd name="T0" fmla="*/ 17 w 81"/>
                <a:gd name="T1" fmla="*/ 0 h 39"/>
                <a:gd name="T2" fmla="*/ 39 w 81"/>
                <a:gd name="T3" fmla="*/ 25 h 39"/>
                <a:gd name="T4" fmla="*/ 75 w 81"/>
                <a:gd name="T5" fmla="*/ 7 h 39"/>
                <a:gd name="T6" fmla="*/ 39 w 81"/>
                <a:gd name="T7" fmla="*/ 35 h 39"/>
                <a:gd name="T8" fmla="*/ 17 w 81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">
                  <a:moveTo>
                    <a:pt x="17" y="0"/>
                  </a:moveTo>
                  <a:cubicBezTo>
                    <a:pt x="17" y="0"/>
                    <a:pt x="9" y="21"/>
                    <a:pt x="39" y="25"/>
                  </a:cubicBezTo>
                  <a:cubicBezTo>
                    <a:pt x="66" y="28"/>
                    <a:pt x="75" y="7"/>
                    <a:pt x="75" y="7"/>
                  </a:cubicBezTo>
                  <a:cubicBezTo>
                    <a:pt x="75" y="7"/>
                    <a:pt x="81" y="39"/>
                    <a:pt x="39" y="35"/>
                  </a:cubicBezTo>
                  <a:cubicBezTo>
                    <a:pt x="0" y="30"/>
                    <a:pt x="11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/>
            </p:cNvSpPr>
            <p:nvPr userDrawn="1"/>
          </p:nvSpPr>
          <p:spPr bwMode="auto">
            <a:xfrm>
              <a:off x="1947" y="1703"/>
              <a:ext cx="197" cy="214"/>
            </a:xfrm>
            <a:custGeom>
              <a:avLst/>
              <a:gdLst>
                <a:gd name="T0" fmla="*/ 2 w 14"/>
                <a:gd name="T1" fmla="*/ 15 h 15"/>
                <a:gd name="T2" fmla="*/ 3 w 14"/>
                <a:gd name="T3" fmla="*/ 15 h 15"/>
                <a:gd name="T4" fmla="*/ 6 w 14"/>
                <a:gd name="T5" fmla="*/ 13 h 15"/>
                <a:gd name="T6" fmla="*/ 14 w 14"/>
                <a:gd name="T7" fmla="*/ 1 h 15"/>
                <a:gd name="T8" fmla="*/ 12 w 14"/>
                <a:gd name="T9" fmla="*/ 0 h 15"/>
                <a:gd name="T10" fmla="*/ 12 w 14"/>
                <a:gd name="T11" fmla="*/ 0 h 15"/>
                <a:gd name="T12" fmla="*/ 10 w 14"/>
                <a:gd name="T13" fmla="*/ 1 h 15"/>
                <a:gd name="T14" fmla="*/ 0 w 14"/>
                <a:gd name="T15" fmla="*/ 14 h 15"/>
                <a:gd name="T16" fmla="*/ 0 w 14"/>
                <a:gd name="T17" fmla="*/ 14 h 15"/>
                <a:gd name="T18" fmla="*/ 0 w 14"/>
                <a:gd name="T19" fmla="*/ 14 h 15"/>
                <a:gd name="T20" fmla="*/ 2 w 14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5">
                  <a:moveTo>
                    <a:pt x="2" y="15"/>
                  </a:moveTo>
                  <a:cubicBezTo>
                    <a:pt x="2" y="15"/>
                    <a:pt x="3" y="15"/>
                    <a:pt x="3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1"/>
                  </a:cubicBezTo>
                  <a:cubicBezTo>
                    <a:pt x="9" y="3"/>
                    <a:pt x="4" y="1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6"/>
            <p:cNvSpPr>
              <a:spLocks/>
            </p:cNvSpPr>
            <p:nvPr userDrawn="1"/>
          </p:nvSpPr>
          <p:spPr bwMode="auto">
            <a:xfrm>
              <a:off x="1397" y="2502"/>
              <a:ext cx="1157" cy="342"/>
            </a:xfrm>
            <a:custGeom>
              <a:avLst/>
              <a:gdLst>
                <a:gd name="T0" fmla="*/ 49 w 82"/>
                <a:gd name="T1" fmla="*/ 0 h 24"/>
                <a:gd name="T2" fmla="*/ 51 w 82"/>
                <a:gd name="T3" fmla="*/ 11 h 24"/>
                <a:gd name="T4" fmla="*/ 50 w 82"/>
                <a:gd name="T5" fmla="*/ 13 h 24"/>
                <a:gd name="T6" fmla="*/ 37 w 82"/>
                <a:gd name="T7" fmla="*/ 18 h 24"/>
                <a:gd name="T8" fmla="*/ 36 w 82"/>
                <a:gd name="T9" fmla="*/ 18 h 24"/>
                <a:gd name="T10" fmla="*/ 35 w 82"/>
                <a:gd name="T11" fmla="*/ 17 h 24"/>
                <a:gd name="T12" fmla="*/ 34 w 82"/>
                <a:gd name="T13" fmla="*/ 0 h 24"/>
                <a:gd name="T14" fmla="*/ 0 w 82"/>
                <a:gd name="T15" fmla="*/ 12 h 24"/>
                <a:gd name="T16" fmla="*/ 41 w 82"/>
                <a:gd name="T17" fmla="*/ 24 h 24"/>
                <a:gd name="T18" fmla="*/ 82 w 82"/>
                <a:gd name="T19" fmla="*/ 12 h 24"/>
                <a:gd name="T20" fmla="*/ 49 w 82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24">
                  <a:moveTo>
                    <a:pt x="49" y="0"/>
                  </a:moveTo>
                  <a:cubicBezTo>
                    <a:pt x="49" y="4"/>
                    <a:pt x="50" y="7"/>
                    <a:pt x="51" y="11"/>
                  </a:cubicBezTo>
                  <a:cubicBezTo>
                    <a:pt x="52" y="12"/>
                    <a:pt x="51" y="13"/>
                    <a:pt x="50" y="13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8"/>
                    <a:pt x="35" y="18"/>
                    <a:pt x="35" y="1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1"/>
                    <a:pt x="0" y="6"/>
                    <a:pt x="0" y="12"/>
                  </a:cubicBezTo>
                  <a:cubicBezTo>
                    <a:pt x="0" y="18"/>
                    <a:pt x="18" y="24"/>
                    <a:pt x="41" y="24"/>
                  </a:cubicBezTo>
                  <a:cubicBezTo>
                    <a:pt x="64" y="24"/>
                    <a:pt x="82" y="18"/>
                    <a:pt x="82" y="12"/>
                  </a:cubicBezTo>
                  <a:cubicBezTo>
                    <a:pt x="82" y="6"/>
                    <a:pt x="68" y="1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7"/>
            <p:cNvSpPr>
              <a:spLocks/>
            </p:cNvSpPr>
            <p:nvPr userDrawn="1"/>
          </p:nvSpPr>
          <p:spPr bwMode="auto">
            <a:xfrm>
              <a:off x="1876" y="2259"/>
              <a:ext cx="254" cy="499"/>
            </a:xfrm>
            <a:custGeom>
              <a:avLst/>
              <a:gdLst>
                <a:gd name="T0" fmla="*/ 17 w 18"/>
                <a:gd name="T1" fmla="*/ 28 h 35"/>
                <a:gd name="T2" fmla="*/ 12 w 18"/>
                <a:gd name="T3" fmla="*/ 0 h 35"/>
                <a:gd name="T4" fmla="*/ 2 w 18"/>
                <a:gd name="T5" fmla="*/ 0 h 35"/>
                <a:gd name="T6" fmla="*/ 7 w 18"/>
                <a:gd name="T7" fmla="*/ 0 h 35"/>
                <a:gd name="T8" fmla="*/ 9 w 18"/>
                <a:gd name="T9" fmla="*/ 30 h 35"/>
                <a:gd name="T10" fmla="*/ 9 w 18"/>
                <a:gd name="T11" fmla="*/ 31 h 35"/>
                <a:gd name="T12" fmla="*/ 2 w 18"/>
                <a:gd name="T13" fmla="*/ 32 h 35"/>
                <a:gd name="T14" fmla="*/ 2 w 18"/>
                <a:gd name="T15" fmla="*/ 32 h 35"/>
                <a:gd name="T16" fmla="*/ 2 w 18"/>
                <a:gd name="T17" fmla="*/ 32 h 35"/>
                <a:gd name="T18" fmla="*/ 2 w 18"/>
                <a:gd name="T19" fmla="*/ 32 h 35"/>
                <a:gd name="T20" fmla="*/ 1 w 18"/>
                <a:gd name="T21" fmla="*/ 14 h 35"/>
                <a:gd name="T22" fmla="*/ 1 w 18"/>
                <a:gd name="T23" fmla="*/ 0 h 35"/>
                <a:gd name="T24" fmla="*/ 2 w 18"/>
                <a:gd name="T25" fmla="*/ 0 h 35"/>
                <a:gd name="T26" fmla="*/ 0 w 18"/>
                <a:gd name="T27" fmla="*/ 0 h 35"/>
                <a:gd name="T28" fmla="*/ 1 w 18"/>
                <a:gd name="T29" fmla="*/ 34 h 35"/>
                <a:gd name="T30" fmla="*/ 2 w 18"/>
                <a:gd name="T31" fmla="*/ 35 h 35"/>
                <a:gd name="T32" fmla="*/ 3 w 18"/>
                <a:gd name="T33" fmla="*/ 35 h 35"/>
                <a:gd name="T34" fmla="*/ 16 w 18"/>
                <a:gd name="T35" fmla="*/ 30 h 35"/>
                <a:gd name="T36" fmla="*/ 17 w 18"/>
                <a:gd name="T37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35">
                  <a:moveTo>
                    <a:pt x="17" y="28"/>
                  </a:moveTo>
                  <a:cubicBezTo>
                    <a:pt x="14" y="18"/>
                    <a:pt x="13" y="8"/>
                    <a:pt x="12" y="0"/>
                  </a:cubicBezTo>
                  <a:cubicBezTo>
                    <a:pt x="9" y="0"/>
                    <a:pt x="6" y="0"/>
                    <a:pt x="2" y="0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29"/>
                    <a:pt x="17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/>
            </p:cNvSpPr>
            <p:nvPr userDrawn="1"/>
          </p:nvSpPr>
          <p:spPr bwMode="auto">
            <a:xfrm>
              <a:off x="1763" y="1717"/>
              <a:ext cx="410" cy="399"/>
            </a:xfrm>
            <a:custGeom>
              <a:avLst/>
              <a:gdLst>
                <a:gd name="T0" fmla="*/ 28 w 29"/>
                <a:gd name="T1" fmla="*/ 1 h 28"/>
                <a:gd name="T2" fmla="*/ 27 w 29"/>
                <a:gd name="T3" fmla="*/ 0 h 28"/>
                <a:gd name="T4" fmla="*/ 19 w 29"/>
                <a:gd name="T5" fmla="*/ 12 h 28"/>
                <a:gd name="T6" fmla="*/ 16 w 29"/>
                <a:gd name="T7" fmla="*/ 14 h 28"/>
                <a:gd name="T8" fmla="*/ 15 w 29"/>
                <a:gd name="T9" fmla="*/ 14 h 28"/>
                <a:gd name="T10" fmla="*/ 13 w 29"/>
                <a:gd name="T11" fmla="*/ 13 h 28"/>
                <a:gd name="T12" fmla="*/ 13 w 29"/>
                <a:gd name="T13" fmla="*/ 13 h 28"/>
                <a:gd name="T14" fmla="*/ 5 w 29"/>
                <a:gd name="T15" fmla="*/ 6 h 28"/>
                <a:gd name="T16" fmla="*/ 3 w 29"/>
                <a:gd name="T17" fmla="*/ 4 h 28"/>
                <a:gd name="T18" fmla="*/ 2 w 29"/>
                <a:gd name="T19" fmla="*/ 4 h 28"/>
                <a:gd name="T20" fmla="*/ 1 w 29"/>
                <a:gd name="T21" fmla="*/ 4 h 28"/>
                <a:gd name="T22" fmla="*/ 0 w 29"/>
                <a:gd name="T23" fmla="*/ 5 h 28"/>
                <a:gd name="T24" fmla="*/ 1 w 29"/>
                <a:gd name="T25" fmla="*/ 5 h 28"/>
                <a:gd name="T26" fmla="*/ 1 w 29"/>
                <a:gd name="T27" fmla="*/ 5 h 28"/>
                <a:gd name="T28" fmla="*/ 1 w 29"/>
                <a:gd name="T29" fmla="*/ 5 h 28"/>
                <a:gd name="T30" fmla="*/ 13 w 29"/>
                <a:gd name="T31" fmla="*/ 19 h 28"/>
                <a:gd name="T32" fmla="*/ 13 w 29"/>
                <a:gd name="T33" fmla="*/ 19 h 28"/>
                <a:gd name="T34" fmla="*/ 14 w 29"/>
                <a:gd name="T35" fmla="*/ 28 h 28"/>
                <a:gd name="T36" fmla="*/ 20 w 29"/>
                <a:gd name="T37" fmla="*/ 27 h 28"/>
                <a:gd name="T38" fmla="*/ 20 w 29"/>
                <a:gd name="T39" fmla="*/ 27 h 28"/>
                <a:gd name="T40" fmla="*/ 20 w 29"/>
                <a:gd name="T41" fmla="*/ 23 h 28"/>
                <a:gd name="T42" fmla="*/ 22 w 29"/>
                <a:gd name="T43" fmla="*/ 12 h 28"/>
                <a:gd name="T44" fmla="*/ 22 w 29"/>
                <a:gd name="T45" fmla="*/ 12 h 28"/>
                <a:gd name="T46" fmla="*/ 28 w 29"/>
                <a:gd name="T47" fmla="*/ 2 h 28"/>
                <a:gd name="T48" fmla="*/ 28 w 29"/>
                <a:gd name="T4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8">
                  <a:moveTo>
                    <a:pt x="28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7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ubicBezTo>
                    <a:pt x="14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7" y="8"/>
                    <a:pt x="5" y="6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28"/>
                    <a:pt x="18" y="28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19" y="16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8" y="1"/>
                    <a:pt x="28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/>
            </p:cNvSpPr>
            <p:nvPr userDrawn="1"/>
          </p:nvSpPr>
          <p:spPr bwMode="auto">
            <a:xfrm>
              <a:off x="2116" y="1703"/>
              <a:ext cx="28" cy="14"/>
            </a:xfrm>
            <a:custGeom>
              <a:avLst/>
              <a:gdLst>
                <a:gd name="T0" fmla="*/ 0 w 28"/>
                <a:gd name="T1" fmla="*/ 0 h 14"/>
                <a:gd name="T2" fmla="*/ 28 w 28"/>
                <a:gd name="T3" fmla="*/ 14 h 14"/>
                <a:gd name="T4" fmla="*/ 28 w 28"/>
                <a:gd name="T5" fmla="*/ 14 h 14"/>
                <a:gd name="T6" fmla="*/ 0 w 2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4">
                  <a:moveTo>
                    <a:pt x="0" y="0"/>
                  </a:moveTo>
                  <a:lnTo>
                    <a:pt x="2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/>
            </p:cNvSpPr>
            <p:nvPr userDrawn="1"/>
          </p:nvSpPr>
          <p:spPr bwMode="auto">
            <a:xfrm>
              <a:off x="1890" y="2259"/>
              <a:ext cx="113" cy="456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14 h 32"/>
                <a:gd name="T4" fmla="*/ 1 w 8"/>
                <a:gd name="T5" fmla="*/ 32 h 32"/>
                <a:gd name="T6" fmla="*/ 1 w 8"/>
                <a:gd name="T7" fmla="*/ 32 h 32"/>
                <a:gd name="T8" fmla="*/ 1 w 8"/>
                <a:gd name="T9" fmla="*/ 32 h 32"/>
                <a:gd name="T10" fmla="*/ 1 w 8"/>
                <a:gd name="T11" fmla="*/ 32 h 32"/>
                <a:gd name="T12" fmla="*/ 8 w 8"/>
                <a:gd name="T13" fmla="*/ 31 h 32"/>
                <a:gd name="T14" fmla="*/ 8 w 8"/>
                <a:gd name="T15" fmla="*/ 30 h 32"/>
                <a:gd name="T16" fmla="*/ 6 w 8"/>
                <a:gd name="T17" fmla="*/ 0 h 32"/>
                <a:gd name="T18" fmla="*/ 0 w 8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/>
            </p:cNvSpPr>
            <p:nvPr userDrawn="1"/>
          </p:nvSpPr>
          <p:spPr bwMode="auto">
            <a:xfrm>
              <a:off x="1749" y="1788"/>
              <a:ext cx="212" cy="328"/>
            </a:xfrm>
            <a:custGeom>
              <a:avLst/>
              <a:gdLst>
                <a:gd name="T0" fmla="*/ 9 w 15"/>
                <a:gd name="T1" fmla="*/ 13 h 23"/>
                <a:gd name="T2" fmla="*/ 9 w 15"/>
                <a:gd name="T3" fmla="*/ 15 h 23"/>
                <a:gd name="T4" fmla="*/ 9 w 15"/>
                <a:gd name="T5" fmla="*/ 23 h 23"/>
                <a:gd name="T6" fmla="*/ 15 w 15"/>
                <a:gd name="T7" fmla="*/ 23 h 23"/>
                <a:gd name="T8" fmla="*/ 14 w 15"/>
                <a:gd name="T9" fmla="*/ 14 h 23"/>
                <a:gd name="T10" fmla="*/ 14 w 15"/>
                <a:gd name="T11" fmla="*/ 14 h 23"/>
                <a:gd name="T12" fmla="*/ 2 w 15"/>
                <a:gd name="T13" fmla="*/ 0 h 23"/>
                <a:gd name="T14" fmla="*/ 2 w 15"/>
                <a:gd name="T15" fmla="*/ 0 h 23"/>
                <a:gd name="T16" fmla="*/ 2 w 15"/>
                <a:gd name="T17" fmla="*/ 0 h 23"/>
                <a:gd name="T18" fmla="*/ 1 w 15"/>
                <a:gd name="T19" fmla="*/ 0 h 23"/>
                <a:gd name="T20" fmla="*/ 1 w 15"/>
                <a:gd name="T21" fmla="*/ 1 h 23"/>
                <a:gd name="T22" fmla="*/ 1 w 15"/>
                <a:gd name="T23" fmla="*/ 3 h 23"/>
                <a:gd name="T24" fmla="*/ 9 w 15"/>
                <a:gd name="T25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3">
                  <a:moveTo>
                    <a:pt x="9" y="13"/>
                  </a:moveTo>
                  <a:cubicBezTo>
                    <a:pt x="9" y="13"/>
                    <a:pt x="9" y="14"/>
                    <a:pt x="9" y="15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3"/>
                    <a:pt x="13" y="23"/>
                    <a:pt x="15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lnTo>
                    <a:pt x="9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/>
            </p:cNvSpPr>
            <p:nvPr userDrawn="1"/>
          </p:nvSpPr>
          <p:spPr bwMode="auto">
            <a:xfrm>
              <a:off x="14" y="2188"/>
              <a:ext cx="211" cy="328"/>
            </a:xfrm>
            <a:custGeom>
              <a:avLst/>
              <a:gdLst>
                <a:gd name="T0" fmla="*/ 15 w 15"/>
                <a:gd name="T1" fmla="*/ 19 h 23"/>
                <a:gd name="T2" fmla="*/ 15 w 15"/>
                <a:gd name="T3" fmla="*/ 23 h 23"/>
                <a:gd name="T4" fmla="*/ 0 w 15"/>
                <a:gd name="T5" fmla="*/ 23 h 23"/>
                <a:gd name="T6" fmla="*/ 0 w 15"/>
                <a:gd name="T7" fmla="*/ 11 h 23"/>
                <a:gd name="T8" fmla="*/ 0 w 15"/>
                <a:gd name="T9" fmla="*/ 0 h 23"/>
                <a:gd name="T10" fmla="*/ 14 w 15"/>
                <a:gd name="T11" fmla="*/ 0 h 23"/>
                <a:gd name="T12" fmla="*/ 14 w 15"/>
                <a:gd name="T13" fmla="*/ 4 h 23"/>
                <a:gd name="T14" fmla="*/ 5 w 15"/>
                <a:gd name="T15" fmla="*/ 4 h 23"/>
                <a:gd name="T16" fmla="*/ 5 w 15"/>
                <a:gd name="T17" fmla="*/ 9 h 23"/>
                <a:gd name="T18" fmla="*/ 13 w 15"/>
                <a:gd name="T19" fmla="*/ 9 h 23"/>
                <a:gd name="T20" fmla="*/ 13 w 15"/>
                <a:gd name="T21" fmla="*/ 13 h 23"/>
                <a:gd name="T22" fmla="*/ 5 w 15"/>
                <a:gd name="T23" fmla="*/ 13 h 23"/>
                <a:gd name="T24" fmla="*/ 5 w 15"/>
                <a:gd name="T25" fmla="*/ 19 h 23"/>
                <a:gd name="T26" fmla="*/ 15 w 15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3">
                  <a:moveTo>
                    <a:pt x="15" y="19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0" y="15"/>
                    <a:pt x="0" y="11"/>
                  </a:cubicBezTo>
                  <a:cubicBezTo>
                    <a:pt x="0" y="7"/>
                    <a:pt x="0" y="3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4"/>
                    <a:pt x="7" y="4"/>
                    <a:pt x="5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7" y="9"/>
                    <a:pt x="10" y="9"/>
                    <a:pt x="13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3"/>
                    <a:pt x="7" y="13"/>
                    <a:pt x="5" y="13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8" y="19"/>
                    <a:pt x="12" y="19"/>
                    <a:pt x="1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 noEditPoints="1"/>
            </p:cNvSpPr>
            <p:nvPr userDrawn="1"/>
          </p:nvSpPr>
          <p:spPr bwMode="auto">
            <a:xfrm>
              <a:off x="268" y="2159"/>
              <a:ext cx="226" cy="357"/>
            </a:xfrm>
            <a:custGeom>
              <a:avLst/>
              <a:gdLst>
                <a:gd name="T0" fmla="*/ 16 w 16"/>
                <a:gd name="T1" fmla="*/ 25 h 25"/>
                <a:gd name="T2" fmla="*/ 12 w 16"/>
                <a:gd name="T3" fmla="*/ 25 h 25"/>
                <a:gd name="T4" fmla="*/ 12 w 16"/>
                <a:gd name="T5" fmla="*/ 24 h 25"/>
                <a:gd name="T6" fmla="*/ 12 w 16"/>
                <a:gd name="T7" fmla="*/ 24 h 25"/>
                <a:gd name="T8" fmla="*/ 7 w 16"/>
                <a:gd name="T9" fmla="*/ 25 h 25"/>
                <a:gd name="T10" fmla="*/ 2 w 16"/>
                <a:gd name="T11" fmla="*/ 23 h 25"/>
                <a:gd name="T12" fmla="*/ 0 w 16"/>
                <a:gd name="T13" fmla="*/ 17 h 25"/>
                <a:gd name="T14" fmla="*/ 2 w 16"/>
                <a:gd name="T15" fmla="*/ 10 h 25"/>
                <a:gd name="T16" fmla="*/ 8 w 16"/>
                <a:gd name="T17" fmla="*/ 8 h 25"/>
                <a:gd name="T18" fmla="*/ 11 w 16"/>
                <a:gd name="T19" fmla="*/ 8 h 25"/>
                <a:gd name="T20" fmla="*/ 12 w 16"/>
                <a:gd name="T21" fmla="*/ 8 h 25"/>
                <a:gd name="T22" fmla="*/ 11 w 16"/>
                <a:gd name="T23" fmla="*/ 0 h 25"/>
                <a:gd name="T24" fmla="*/ 16 w 16"/>
                <a:gd name="T25" fmla="*/ 0 h 25"/>
                <a:gd name="T26" fmla="*/ 16 w 16"/>
                <a:gd name="T27" fmla="*/ 12 h 25"/>
                <a:gd name="T28" fmla="*/ 16 w 16"/>
                <a:gd name="T29" fmla="*/ 25 h 25"/>
                <a:gd name="T30" fmla="*/ 12 w 16"/>
                <a:gd name="T31" fmla="*/ 21 h 25"/>
                <a:gd name="T32" fmla="*/ 12 w 16"/>
                <a:gd name="T33" fmla="*/ 12 h 25"/>
                <a:gd name="T34" fmla="*/ 9 w 16"/>
                <a:gd name="T35" fmla="*/ 11 h 25"/>
                <a:gd name="T36" fmla="*/ 5 w 16"/>
                <a:gd name="T37" fmla="*/ 12 h 25"/>
                <a:gd name="T38" fmla="*/ 4 w 16"/>
                <a:gd name="T39" fmla="*/ 17 h 25"/>
                <a:gd name="T40" fmla="*/ 5 w 16"/>
                <a:gd name="T41" fmla="*/ 20 h 25"/>
                <a:gd name="T42" fmla="*/ 8 w 16"/>
                <a:gd name="T43" fmla="*/ 22 h 25"/>
                <a:gd name="T44" fmla="*/ 12 w 16"/>
                <a:gd name="T45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5">
                  <a:moveTo>
                    <a:pt x="1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5"/>
                    <a:pt x="9" y="25"/>
                    <a:pt x="7" y="25"/>
                  </a:cubicBezTo>
                  <a:cubicBezTo>
                    <a:pt x="5" y="25"/>
                    <a:pt x="3" y="24"/>
                    <a:pt x="2" y="23"/>
                  </a:cubicBezTo>
                  <a:cubicBezTo>
                    <a:pt x="0" y="21"/>
                    <a:pt x="0" y="19"/>
                    <a:pt x="0" y="17"/>
                  </a:cubicBezTo>
                  <a:cubicBezTo>
                    <a:pt x="0" y="14"/>
                    <a:pt x="0" y="12"/>
                    <a:pt x="2" y="10"/>
                  </a:cubicBezTo>
                  <a:cubicBezTo>
                    <a:pt x="3" y="9"/>
                    <a:pt x="5" y="8"/>
                    <a:pt x="8" y="8"/>
                  </a:cubicBezTo>
                  <a:cubicBezTo>
                    <a:pt x="9" y="8"/>
                    <a:pt x="11" y="8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6"/>
                    <a:pt x="12" y="3"/>
                    <a:pt x="1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3"/>
                    <a:pt x="16" y="7"/>
                    <a:pt x="16" y="12"/>
                  </a:cubicBezTo>
                  <a:cubicBezTo>
                    <a:pt x="16" y="17"/>
                    <a:pt x="16" y="21"/>
                    <a:pt x="16" y="25"/>
                  </a:cubicBezTo>
                  <a:close/>
                  <a:moveTo>
                    <a:pt x="12" y="21"/>
                  </a:moveTo>
                  <a:cubicBezTo>
                    <a:pt x="12" y="17"/>
                    <a:pt x="12" y="14"/>
                    <a:pt x="12" y="12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1"/>
                    <a:pt x="6" y="11"/>
                    <a:pt x="5" y="12"/>
                  </a:cubicBezTo>
                  <a:cubicBezTo>
                    <a:pt x="5" y="14"/>
                    <a:pt x="4" y="15"/>
                    <a:pt x="4" y="17"/>
                  </a:cubicBezTo>
                  <a:cubicBezTo>
                    <a:pt x="4" y="18"/>
                    <a:pt x="5" y="19"/>
                    <a:pt x="5" y="20"/>
                  </a:cubicBezTo>
                  <a:cubicBezTo>
                    <a:pt x="6" y="21"/>
                    <a:pt x="7" y="22"/>
                    <a:pt x="8" y="22"/>
                  </a:cubicBezTo>
                  <a:cubicBezTo>
                    <a:pt x="10" y="22"/>
                    <a:pt x="11" y="22"/>
                    <a:pt x="12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 noEditPoints="1"/>
            </p:cNvSpPr>
            <p:nvPr userDrawn="1"/>
          </p:nvSpPr>
          <p:spPr bwMode="auto">
            <a:xfrm>
              <a:off x="550" y="2159"/>
              <a:ext cx="85" cy="357"/>
            </a:xfrm>
            <a:custGeom>
              <a:avLst/>
              <a:gdLst>
                <a:gd name="T0" fmla="*/ 5 w 6"/>
                <a:gd name="T1" fmla="*/ 25 h 25"/>
                <a:gd name="T2" fmla="*/ 0 w 6"/>
                <a:gd name="T3" fmla="*/ 25 h 25"/>
                <a:gd name="T4" fmla="*/ 1 w 6"/>
                <a:gd name="T5" fmla="*/ 16 h 25"/>
                <a:gd name="T6" fmla="*/ 0 w 6"/>
                <a:gd name="T7" fmla="*/ 8 h 25"/>
                <a:gd name="T8" fmla="*/ 5 w 6"/>
                <a:gd name="T9" fmla="*/ 8 h 25"/>
                <a:gd name="T10" fmla="*/ 5 w 6"/>
                <a:gd name="T11" fmla="*/ 16 h 25"/>
                <a:gd name="T12" fmla="*/ 5 w 6"/>
                <a:gd name="T13" fmla="*/ 25 h 25"/>
                <a:gd name="T14" fmla="*/ 6 w 6"/>
                <a:gd name="T15" fmla="*/ 3 h 25"/>
                <a:gd name="T16" fmla="*/ 5 w 6"/>
                <a:gd name="T17" fmla="*/ 5 h 25"/>
                <a:gd name="T18" fmla="*/ 3 w 6"/>
                <a:gd name="T19" fmla="*/ 6 h 25"/>
                <a:gd name="T20" fmla="*/ 1 w 6"/>
                <a:gd name="T21" fmla="*/ 5 h 25"/>
                <a:gd name="T22" fmla="*/ 0 w 6"/>
                <a:gd name="T23" fmla="*/ 3 h 25"/>
                <a:gd name="T24" fmla="*/ 1 w 6"/>
                <a:gd name="T25" fmla="*/ 1 h 25"/>
                <a:gd name="T26" fmla="*/ 3 w 6"/>
                <a:gd name="T27" fmla="*/ 0 h 25"/>
                <a:gd name="T28" fmla="*/ 5 w 6"/>
                <a:gd name="T29" fmla="*/ 1 h 25"/>
                <a:gd name="T30" fmla="*/ 6 w 6"/>
                <a:gd name="T3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25">
                  <a:moveTo>
                    <a:pt x="5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2"/>
                    <a:pt x="1" y="20"/>
                    <a:pt x="1" y="16"/>
                  </a:cubicBezTo>
                  <a:cubicBezTo>
                    <a:pt x="1" y="13"/>
                    <a:pt x="0" y="11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5" y="13"/>
                    <a:pt x="5" y="16"/>
                  </a:cubicBezTo>
                  <a:cubicBezTo>
                    <a:pt x="5" y="19"/>
                    <a:pt x="5" y="22"/>
                    <a:pt x="5" y="25"/>
                  </a:cubicBezTo>
                  <a:close/>
                  <a:moveTo>
                    <a:pt x="6" y="3"/>
                  </a:moveTo>
                  <a:cubicBezTo>
                    <a:pt x="6" y="4"/>
                    <a:pt x="5" y="4"/>
                    <a:pt x="5" y="5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6" y="2"/>
                    <a:pt x="6" y="2"/>
                    <a:pt x="6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/>
            </p:cNvSpPr>
            <p:nvPr userDrawn="1"/>
          </p:nvSpPr>
          <p:spPr bwMode="auto">
            <a:xfrm>
              <a:off x="663" y="2273"/>
              <a:ext cx="183" cy="243"/>
            </a:xfrm>
            <a:custGeom>
              <a:avLst/>
              <a:gdLst>
                <a:gd name="T0" fmla="*/ 13 w 13"/>
                <a:gd name="T1" fmla="*/ 12 h 17"/>
                <a:gd name="T2" fmla="*/ 5 w 13"/>
                <a:gd name="T3" fmla="*/ 17 h 17"/>
                <a:gd name="T4" fmla="*/ 0 w 13"/>
                <a:gd name="T5" fmla="*/ 17 h 17"/>
                <a:gd name="T6" fmla="*/ 1 w 13"/>
                <a:gd name="T7" fmla="*/ 13 h 17"/>
                <a:gd name="T8" fmla="*/ 5 w 13"/>
                <a:gd name="T9" fmla="*/ 14 h 17"/>
                <a:gd name="T10" fmla="*/ 8 w 13"/>
                <a:gd name="T11" fmla="*/ 14 h 17"/>
                <a:gd name="T12" fmla="*/ 9 w 13"/>
                <a:gd name="T13" fmla="*/ 12 h 17"/>
                <a:gd name="T14" fmla="*/ 6 w 13"/>
                <a:gd name="T15" fmla="*/ 10 h 17"/>
                <a:gd name="T16" fmla="*/ 2 w 13"/>
                <a:gd name="T17" fmla="*/ 8 h 17"/>
                <a:gd name="T18" fmla="*/ 0 w 13"/>
                <a:gd name="T19" fmla="*/ 5 h 17"/>
                <a:gd name="T20" fmla="*/ 2 w 13"/>
                <a:gd name="T21" fmla="*/ 1 h 17"/>
                <a:gd name="T22" fmla="*/ 7 w 13"/>
                <a:gd name="T23" fmla="*/ 0 h 17"/>
                <a:gd name="T24" fmla="*/ 12 w 13"/>
                <a:gd name="T25" fmla="*/ 0 h 17"/>
                <a:gd name="T26" fmla="*/ 11 w 13"/>
                <a:gd name="T27" fmla="*/ 4 h 17"/>
                <a:gd name="T28" fmla="*/ 7 w 13"/>
                <a:gd name="T29" fmla="*/ 3 h 17"/>
                <a:gd name="T30" fmla="*/ 4 w 13"/>
                <a:gd name="T31" fmla="*/ 4 h 17"/>
                <a:gd name="T32" fmla="*/ 5 w 13"/>
                <a:gd name="T33" fmla="*/ 5 h 17"/>
                <a:gd name="T34" fmla="*/ 7 w 13"/>
                <a:gd name="T35" fmla="*/ 6 h 17"/>
                <a:gd name="T36" fmla="*/ 11 w 13"/>
                <a:gd name="T37" fmla="*/ 8 h 17"/>
                <a:gd name="T38" fmla="*/ 13 w 1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1" y="17"/>
                    <a:pt x="0" y="1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4" y="14"/>
                    <a:pt x="5" y="14"/>
                  </a:cubicBezTo>
                  <a:cubicBezTo>
                    <a:pt x="6" y="14"/>
                    <a:pt x="7" y="14"/>
                    <a:pt x="8" y="14"/>
                  </a:cubicBezTo>
                  <a:cubicBezTo>
                    <a:pt x="8" y="13"/>
                    <a:pt x="9" y="13"/>
                    <a:pt x="9" y="12"/>
                  </a:cubicBezTo>
                  <a:cubicBezTo>
                    <a:pt x="9" y="12"/>
                    <a:pt x="8" y="11"/>
                    <a:pt x="6" y="10"/>
                  </a:cubicBezTo>
                  <a:cubicBezTo>
                    <a:pt x="4" y="9"/>
                    <a:pt x="3" y="9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3"/>
                    <a:pt x="9" y="3"/>
                    <a:pt x="7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9"/>
                    <a:pt x="13" y="10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"/>
            <p:cNvSpPr>
              <a:spLocks noEditPoints="1"/>
            </p:cNvSpPr>
            <p:nvPr userDrawn="1"/>
          </p:nvSpPr>
          <p:spPr bwMode="auto">
            <a:xfrm>
              <a:off x="875" y="2259"/>
              <a:ext cx="253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9 w 18"/>
                <a:gd name="T13" fmla="*/ 0 h 18"/>
                <a:gd name="T14" fmla="*/ 15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3" y="18"/>
                    <a:pt x="11" y="18"/>
                    <a:pt x="9" y="18"/>
                  </a:cubicBezTo>
                  <a:cubicBezTo>
                    <a:pt x="6" y="18"/>
                    <a:pt x="4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7"/>
            <p:cNvSpPr>
              <a:spLocks/>
            </p:cNvSpPr>
            <p:nvPr userDrawn="1"/>
          </p:nvSpPr>
          <p:spPr bwMode="auto">
            <a:xfrm>
              <a:off x="1157" y="2273"/>
              <a:ext cx="240" cy="243"/>
            </a:xfrm>
            <a:custGeom>
              <a:avLst/>
              <a:gdLst>
                <a:gd name="T0" fmla="*/ 17 w 17"/>
                <a:gd name="T1" fmla="*/ 17 h 17"/>
                <a:gd name="T2" fmla="*/ 12 w 17"/>
                <a:gd name="T3" fmla="*/ 17 h 17"/>
                <a:gd name="T4" fmla="*/ 12 w 17"/>
                <a:gd name="T5" fmla="*/ 8 h 17"/>
                <a:gd name="T6" fmla="*/ 11 w 17"/>
                <a:gd name="T7" fmla="*/ 4 h 17"/>
                <a:gd name="T8" fmla="*/ 9 w 17"/>
                <a:gd name="T9" fmla="*/ 3 h 17"/>
                <a:gd name="T10" fmla="*/ 5 w 17"/>
                <a:gd name="T11" fmla="*/ 4 h 17"/>
                <a:gd name="T12" fmla="*/ 5 w 17"/>
                <a:gd name="T13" fmla="*/ 17 h 17"/>
                <a:gd name="T14" fmla="*/ 1 w 17"/>
                <a:gd name="T15" fmla="*/ 17 h 17"/>
                <a:gd name="T16" fmla="*/ 1 w 17"/>
                <a:gd name="T17" fmla="*/ 8 h 17"/>
                <a:gd name="T18" fmla="*/ 0 w 17"/>
                <a:gd name="T19" fmla="*/ 0 h 17"/>
                <a:gd name="T20" fmla="*/ 5 w 17"/>
                <a:gd name="T21" fmla="*/ 0 h 17"/>
                <a:gd name="T22" fmla="*/ 5 w 17"/>
                <a:gd name="T23" fmla="*/ 2 h 17"/>
                <a:gd name="T24" fmla="*/ 5 w 17"/>
                <a:gd name="T25" fmla="*/ 2 h 17"/>
                <a:gd name="T26" fmla="*/ 11 w 17"/>
                <a:gd name="T27" fmla="*/ 0 h 17"/>
                <a:gd name="T28" fmla="*/ 15 w 17"/>
                <a:gd name="T29" fmla="*/ 1 h 17"/>
                <a:gd name="T30" fmla="*/ 17 w 17"/>
                <a:gd name="T31" fmla="*/ 6 h 17"/>
                <a:gd name="T32" fmla="*/ 16 w 17"/>
                <a:gd name="T33" fmla="*/ 7 h 17"/>
                <a:gd name="T34" fmla="*/ 16 w 17"/>
                <a:gd name="T35" fmla="*/ 9 h 17"/>
                <a:gd name="T36" fmla="*/ 17 w 17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7">
                  <a:moveTo>
                    <a:pt x="17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4"/>
                    <a:pt x="12" y="11"/>
                    <a:pt x="12" y="8"/>
                  </a:cubicBezTo>
                  <a:cubicBezTo>
                    <a:pt x="12" y="6"/>
                    <a:pt x="12" y="5"/>
                    <a:pt x="11" y="4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6" y="4"/>
                    <a:pt x="5" y="4"/>
                  </a:cubicBezTo>
                  <a:cubicBezTo>
                    <a:pt x="5" y="9"/>
                    <a:pt x="5" y="13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3"/>
                    <a:pt x="1" y="10"/>
                    <a:pt x="1" y="8"/>
                  </a:cubicBezTo>
                  <a:cubicBezTo>
                    <a:pt x="1" y="5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6" y="2"/>
                    <a:pt x="17" y="3"/>
                    <a:pt x="17" y="6"/>
                  </a:cubicBezTo>
                  <a:cubicBezTo>
                    <a:pt x="17" y="6"/>
                    <a:pt x="17" y="6"/>
                    <a:pt x="16" y="7"/>
                  </a:cubicBezTo>
                  <a:cubicBezTo>
                    <a:pt x="16" y="7"/>
                    <a:pt x="16" y="8"/>
                    <a:pt x="16" y="9"/>
                  </a:cubicBezTo>
                  <a:cubicBezTo>
                    <a:pt x="16" y="10"/>
                    <a:pt x="16" y="13"/>
                    <a:pt x="17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8"/>
            <p:cNvSpPr>
              <a:spLocks/>
            </p:cNvSpPr>
            <p:nvPr userDrawn="1"/>
          </p:nvSpPr>
          <p:spPr bwMode="auto">
            <a:xfrm>
              <a:off x="2568" y="2188"/>
              <a:ext cx="225" cy="328"/>
            </a:xfrm>
            <a:custGeom>
              <a:avLst/>
              <a:gdLst>
                <a:gd name="T0" fmla="*/ 16 w 16"/>
                <a:gd name="T1" fmla="*/ 17 h 23"/>
                <a:gd name="T2" fmla="*/ 7 w 16"/>
                <a:gd name="T3" fmla="*/ 23 h 23"/>
                <a:gd name="T4" fmla="*/ 0 w 16"/>
                <a:gd name="T5" fmla="*/ 23 h 23"/>
                <a:gd name="T6" fmla="*/ 1 w 16"/>
                <a:gd name="T7" fmla="*/ 19 h 23"/>
                <a:gd name="T8" fmla="*/ 7 w 16"/>
                <a:gd name="T9" fmla="*/ 20 h 23"/>
                <a:gd name="T10" fmla="*/ 11 w 16"/>
                <a:gd name="T11" fmla="*/ 19 h 23"/>
                <a:gd name="T12" fmla="*/ 12 w 16"/>
                <a:gd name="T13" fmla="*/ 17 h 23"/>
                <a:gd name="T14" fmla="*/ 11 w 16"/>
                <a:gd name="T15" fmla="*/ 15 h 23"/>
                <a:gd name="T16" fmla="*/ 7 w 16"/>
                <a:gd name="T17" fmla="*/ 13 h 23"/>
                <a:gd name="T18" fmla="*/ 3 w 16"/>
                <a:gd name="T19" fmla="*/ 10 h 23"/>
                <a:gd name="T20" fmla="*/ 1 w 16"/>
                <a:gd name="T21" fmla="*/ 6 h 23"/>
                <a:gd name="T22" fmla="*/ 3 w 16"/>
                <a:gd name="T23" fmla="*/ 1 h 23"/>
                <a:gd name="T24" fmla="*/ 10 w 16"/>
                <a:gd name="T25" fmla="*/ 0 h 23"/>
                <a:gd name="T26" fmla="*/ 15 w 16"/>
                <a:gd name="T27" fmla="*/ 0 h 23"/>
                <a:gd name="T28" fmla="*/ 15 w 16"/>
                <a:gd name="T29" fmla="*/ 4 h 23"/>
                <a:gd name="T30" fmla="*/ 10 w 16"/>
                <a:gd name="T31" fmla="*/ 3 h 23"/>
                <a:gd name="T32" fmla="*/ 5 w 16"/>
                <a:gd name="T33" fmla="*/ 5 h 23"/>
                <a:gd name="T34" fmla="*/ 6 w 16"/>
                <a:gd name="T35" fmla="*/ 7 h 23"/>
                <a:gd name="T36" fmla="*/ 10 w 16"/>
                <a:gd name="T37" fmla="*/ 9 h 23"/>
                <a:gd name="T38" fmla="*/ 14 w 16"/>
                <a:gd name="T39" fmla="*/ 12 h 23"/>
                <a:gd name="T40" fmla="*/ 16 w 16"/>
                <a:gd name="T41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16" y="17"/>
                  </a:moveTo>
                  <a:cubicBezTo>
                    <a:pt x="16" y="21"/>
                    <a:pt x="13" y="23"/>
                    <a:pt x="7" y="23"/>
                  </a:cubicBezTo>
                  <a:cubicBezTo>
                    <a:pt x="4" y="23"/>
                    <a:pt x="2" y="23"/>
                    <a:pt x="0" y="2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5" y="20"/>
                    <a:pt x="7" y="20"/>
                  </a:cubicBezTo>
                  <a:cubicBezTo>
                    <a:pt x="9" y="20"/>
                    <a:pt x="10" y="19"/>
                    <a:pt x="11" y="19"/>
                  </a:cubicBezTo>
                  <a:cubicBezTo>
                    <a:pt x="11" y="19"/>
                    <a:pt x="12" y="18"/>
                    <a:pt x="12" y="17"/>
                  </a:cubicBezTo>
                  <a:cubicBezTo>
                    <a:pt x="12" y="16"/>
                    <a:pt x="12" y="16"/>
                    <a:pt x="11" y="15"/>
                  </a:cubicBezTo>
                  <a:cubicBezTo>
                    <a:pt x="10" y="15"/>
                    <a:pt x="9" y="14"/>
                    <a:pt x="7" y="13"/>
                  </a:cubicBezTo>
                  <a:cubicBezTo>
                    <a:pt x="5" y="12"/>
                    <a:pt x="4" y="11"/>
                    <a:pt x="3" y="10"/>
                  </a:cubicBezTo>
                  <a:cubicBezTo>
                    <a:pt x="1" y="9"/>
                    <a:pt x="1" y="8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5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3" y="4"/>
                    <a:pt x="11" y="3"/>
                    <a:pt x="10" y="3"/>
                  </a:cubicBezTo>
                  <a:cubicBezTo>
                    <a:pt x="7" y="3"/>
                    <a:pt x="5" y="4"/>
                    <a:pt x="5" y="5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2" y="10"/>
                    <a:pt x="13" y="11"/>
                    <a:pt x="14" y="12"/>
                  </a:cubicBezTo>
                  <a:cubicBezTo>
                    <a:pt x="16" y="13"/>
                    <a:pt x="16" y="15"/>
                    <a:pt x="16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9"/>
            <p:cNvSpPr>
              <a:spLocks/>
            </p:cNvSpPr>
            <p:nvPr userDrawn="1"/>
          </p:nvSpPr>
          <p:spPr bwMode="auto">
            <a:xfrm>
              <a:off x="2836" y="2273"/>
              <a:ext cx="197" cy="243"/>
            </a:xfrm>
            <a:custGeom>
              <a:avLst/>
              <a:gdLst>
                <a:gd name="T0" fmla="*/ 14 w 14"/>
                <a:gd name="T1" fmla="*/ 13 h 17"/>
                <a:gd name="T2" fmla="*/ 14 w 14"/>
                <a:gd name="T3" fmla="*/ 16 h 17"/>
                <a:gd name="T4" fmla="*/ 9 w 14"/>
                <a:gd name="T5" fmla="*/ 17 h 17"/>
                <a:gd name="T6" fmla="*/ 2 w 14"/>
                <a:gd name="T7" fmla="*/ 15 h 17"/>
                <a:gd name="T8" fmla="*/ 0 w 14"/>
                <a:gd name="T9" fmla="*/ 9 h 17"/>
                <a:gd name="T10" fmla="*/ 3 w 14"/>
                <a:gd name="T11" fmla="*/ 2 h 17"/>
                <a:gd name="T12" fmla="*/ 9 w 14"/>
                <a:gd name="T13" fmla="*/ 0 h 17"/>
                <a:gd name="T14" fmla="*/ 13 w 14"/>
                <a:gd name="T15" fmla="*/ 0 h 17"/>
                <a:gd name="T16" fmla="*/ 13 w 14"/>
                <a:gd name="T17" fmla="*/ 4 h 17"/>
                <a:gd name="T18" fmla="*/ 9 w 14"/>
                <a:gd name="T19" fmla="*/ 3 h 17"/>
                <a:gd name="T20" fmla="*/ 6 w 14"/>
                <a:gd name="T21" fmla="*/ 4 h 17"/>
                <a:gd name="T22" fmla="*/ 5 w 14"/>
                <a:gd name="T23" fmla="*/ 8 h 17"/>
                <a:gd name="T24" fmla="*/ 6 w 14"/>
                <a:gd name="T25" fmla="*/ 12 h 17"/>
                <a:gd name="T26" fmla="*/ 10 w 14"/>
                <a:gd name="T27" fmla="*/ 14 h 17"/>
                <a:gd name="T28" fmla="*/ 14 w 14"/>
                <a:gd name="T2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4" y="13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3" y="17"/>
                    <a:pt x="11" y="17"/>
                    <a:pt x="9" y="17"/>
                  </a:cubicBezTo>
                  <a:cubicBezTo>
                    <a:pt x="6" y="17"/>
                    <a:pt x="4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0" y="3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5"/>
                    <a:pt x="5" y="7"/>
                    <a:pt x="5" y="8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8" y="14"/>
                    <a:pt x="10" y="14"/>
                  </a:cubicBezTo>
                  <a:cubicBezTo>
                    <a:pt x="11" y="14"/>
                    <a:pt x="12" y="14"/>
                    <a:pt x="14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0"/>
            <p:cNvSpPr>
              <a:spLocks/>
            </p:cNvSpPr>
            <p:nvPr userDrawn="1"/>
          </p:nvSpPr>
          <p:spPr bwMode="auto">
            <a:xfrm>
              <a:off x="3062" y="2159"/>
              <a:ext cx="225" cy="357"/>
            </a:xfrm>
            <a:custGeom>
              <a:avLst/>
              <a:gdLst>
                <a:gd name="T0" fmla="*/ 16 w 16"/>
                <a:gd name="T1" fmla="*/ 25 h 25"/>
                <a:gd name="T2" fmla="*/ 12 w 16"/>
                <a:gd name="T3" fmla="*/ 25 h 25"/>
                <a:gd name="T4" fmla="*/ 12 w 16"/>
                <a:gd name="T5" fmla="*/ 16 h 25"/>
                <a:gd name="T6" fmla="*/ 11 w 16"/>
                <a:gd name="T7" fmla="*/ 12 h 25"/>
                <a:gd name="T8" fmla="*/ 9 w 16"/>
                <a:gd name="T9" fmla="*/ 11 h 25"/>
                <a:gd name="T10" fmla="*/ 5 w 16"/>
                <a:gd name="T11" fmla="*/ 12 h 25"/>
                <a:gd name="T12" fmla="*/ 5 w 16"/>
                <a:gd name="T13" fmla="*/ 25 h 25"/>
                <a:gd name="T14" fmla="*/ 1 w 16"/>
                <a:gd name="T15" fmla="*/ 25 h 25"/>
                <a:gd name="T16" fmla="*/ 1 w 16"/>
                <a:gd name="T17" fmla="*/ 12 h 25"/>
                <a:gd name="T18" fmla="*/ 0 w 16"/>
                <a:gd name="T19" fmla="*/ 0 h 25"/>
                <a:gd name="T20" fmla="*/ 5 w 16"/>
                <a:gd name="T21" fmla="*/ 0 h 25"/>
                <a:gd name="T22" fmla="*/ 5 w 16"/>
                <a:gd name="T23" fmla="*/ 10 h 25"/>
                <a:gd name="T24" fmla="*/ 5 w 16"/>
                <a:gd name="T25" fmla="*/ 10 h 25"/>
                <a:gd name="T26" fmla="*/ 10 w 16"/>
                <a:gd name="T27" fmla="*/ 8 h 25"/>
                <a:gd name="T28" fmla="*/ 15 w 16"/>
                <a:gd name="T29" fmla="*/ 9 h 25"/>
                <a:gd name="T30" fmla="*/ 16 w 16"/>
                <a:gd name="T31" fmla="*/ 13 h 25"/>
                <a:gd name="T32" fmla="*/ 16 w 16"/>
                <a:gd name="T33" fmla="*/ 15 h 25"/>
                <a:gd name="T34" fmla="*/ 16 w 16"/>
                <a:gd name="T35" fmla="*/ 16 h 25"/>
                <a:gd name="T36" fmla="*/ 16 w 16"/>
                <a:gd name="T3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5">
                  <a:moveTo>
                    <a:pt x="1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22"/>
                    <a:pt x="12" y="19"/>
                    <a:pt x="12" y="16"/>
                  </a:cubicBezTo>
                  <a:cubicBezTo>
                    <a:pt x="12" y="14"/>
                    <a:pt x="12" y="13"/>
                    <a:pt x="11" y="12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5" y="17"/>
                    <a:pt x="5" y="21"/>
                    <a:pt x="5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1"/>
                    <a:pt x="1" y="17"/>
                    <a:pt x="1" y="12"/>
                  </a:cubicBezTo>
                  <a:cubicBezTo>
                    <a:pt x="1" y="7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8"/>
                    <a:pt x="8" y="8"/>
                    <a:pt x="10" y="8"/>
                  </a:cubicBezTo>
                  <a:cubicBezTo>
                    <a:pt x="12" y="8"/>
                    <a:pt x="14" y="8"/>
                    <a:pt x="15" y="9"/>
                  </a:cubicBezTo>
                  <a:cubicBezTo>
                    <a:pt x="16" y="10"/>
                    <a:pt x="16" y="11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6" y="18"/>
                    <a:pt x="16" y="21"/>
                    <a:pt x="16" y="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1"/>
            <p:cNvSpPr>
              <a:spLocks noEditPoints="1"/>
            </p:cNvSpPr>
            <p:nvPr userDrawn="1"/>
          </p:nvSpPr>
          <p:spPr bwMode="auto">
            <a:xfrm>
              <a:off x="3330" y="2259"/>
              <a:ext cx="254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10 w 18"/>
                <a:gd name="T13" fmla="*/ 0 h 18"/>
                <a:gd name="T14" fmla="*/ 16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4" y="18"/>
                    <a:pt x="11" y="18"/>
                    <a:pt x="9" y="18"/>
                  </a:cubicBezTo>
                  <a:cubicBezTo>
                    <a:pt x="7" y="18"/>
                    <a:pt x="5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1" y="15"/>
                    <a:pt x="12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2"/>
            <p:cNvSpPr>
              <a:spLocks noEditPoints="1"/>
            </p:cNvSpPr>
            <p:nvPr userDrawn="1"/>
          </p:nvSpPr>
          <p:spPr bwMode="auto">
            <a:xfrm>
              <a:off x="3612" y="2259"/>
              <a:ext cx="254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10 w 18"/>
                <a:gd name="T13" fmla="*/ 0 h 18"/>
                <a:gd name="T14" fmla="*/ 15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3" y="18"/>
                    <a:pt x="11" y="18"/>
                    <a:pt x="9" y="18"/>
                  </a:cubicBezTo>
                  <a:cubicBezTo>
                    <a:pt x="7" y="18"/>
                    <a:pt x="5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3"/>
            <p:cNvSpPr>
              <a:spLocks/>
            </p:cNvSpPr>
            <p:nvPr userDrawn="1"/>
          </p:nvSpPr>
          <p:spPr bwMode="auto">
            <a:xfrm>
              <a:off x="3908" y="2159"/>
              <a:ext cx="71" cy="357"/>
            </a:xfrm>
            <a:custGeom>
              <a:avLst/>
              <a:gdLst>
                <a:gd name="T0" fmla="*/ 5 w 5"/>
                <a:gd name="T1" fmla="*/ 25 h 25"/>
                <a:gd name="T2" fmla="*/ 1 w 5"/>
                <a:gd name="T3" fmla="*/ 25 h 25"/>
                <a:gd name="T4" fmla="*/ 1 w 5"/>
                <a:gd name="T5" fmla="*/ 12 h 25"/>
                <a:gd name="T6" fmla="*/ 0 w 5"/>
                <a:gd name="T7" fmla="*/ 0 h 25"/>
                <a:gd name="T8" fmla="*/ 5 w 5"/>
                <a:gd name="T9" fmla="*/ 0 h 25"/>
                <a:gd name="T10" fmla="*/ 5 w 5"/>
                <a:gd name="T11" fmla="*/ 12 h 25"/>
                <a:gd name="T12" fmla="*/ 5 w 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5">
                  <a:moveTo>
                    <a:pt x="5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1"/>
                    <a:pt x="1" y="16"/>
                    <a:pt x="1" y="12"/>
                  </a:cubicBezTo>
                  <a:cubicBezTo>
                    <a:pt x="1" y="7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3"/>
                    <a:pt x="5" y="7"/>
                    <a:pt x="5" y="12"/>
                  </a:cubicBezTo>
                  <a:cubicBezTo>
                    <a:pt x="5" y="16"/>
                    <a:pt x="5" y="21"/>
                    <a:pt x="5" y="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4"/>
            <p:cNvSpPr>
              <a:spLocks/>
            </p:cNvSpPr>
            <p:nvPr userDrawn="1"/>
          </p:nvSpPr>
          <p:spPr bwMode="auto">
            <a:xfrm>
              <a:off x="4021" y="2273"/>
              <a:ext cx="183" cy="243"/>
            </a:xfrm>
            <a:custGeom>
              <a:avLst/>
              <a:gdLst>
                <a:gd name="T0" fmla="*/ 13 w 13"/>
                <a:gd name="T1" fmla="*/ 12 h 17"/>
                <a:gd name="T2" fmla="*/ 5 w 13"/>
                <a:gd name="T3" fmla="*/ 17 h 17"/>
                <a:gd name="T4" fmla="*/ 0 w 13"/>
                <a:gd name="T5" fmla="*/ 17 h 17"/>
                <a:gd name="T6" fmla="*/ 1 w 13"/>
                <a:gd name="T7" fmla="*/ 13 h 17"/>
                <a:gd name="T8" fmla="*/ 5 w 13"/>
                <a:gd name="T9" fmla="*/ 14 h 17"/>
                <a:gd name="T10" fmla="*/ 8 w 13"/>
                <a:gd name="T11" fmla="*/ 14 h 17"/>
                <a:gd name="T12" fmla="*/ 9 w 13"/>
                <a:gd name="T13" fmla="*/ 12 h 17"/>
                <a:gd name="T14" fmla="*/ 6 w 13"/>
                <a:gd name="T15" fmla="*/ 10 h 17"/>
                <a:gd name="T16" fmla="*/ 2 w 13"/>
                <a:gd name="T17" fmla="*/ 8 h 17"/>
                <a:gd name="T18" fmla="*/ 1 w 13"/>
                <a:gd name="T19" fmla="*/ 5 h 17"/>
                <a:gd name="T20" fmla="*/ 3 w 13"/>
                <a:gd name="T21" fmla="*/ 1 h 17"/>
                <a:gd name="T22" fmla="*/ 8 w 13"/>
                <a:gd name="T23" fmla="*/ 0 h 17"/>
                <a:gd name="T24" fmla="*/ 12 w 13"/>
                <a:gd name="T25" fmla="*/ 0 h 17"/>
                <a:gd name="T26" fmla="*/ 12 w 13"/>
                <a:gd name="T27" fmla="*/ 4 h 17"/>
                <a:gd name="T28" fmla="*/ 8 w 13"/>
                <a:gd name="T29" fmla="*/ 3 h 17"/>
                <a:gd name="T30" fmla="*/ 5 w 13"/>
                <a:gd name="T31" fmla="*/ 4 h 17"/>
                <a:gd name="T32" fmla="*/ 5 w 13"/>
                <a:gd name="T33" fmla="*/ 5 h 17"/>
                <a:gd name="T34" fmla="*/ 8 w 13"/>
                <a:gd name="T35" fmla="*/ 6 h 17"/>
                <a:gd name="T36" fmla="*/ 11 w 13"/>
                <a:gd name="T37" fmla="*/ 8 h 17"/>
                <a:gd name="T38" fmla="*/ 13 w 1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5"/>
                    <a:pt x="11" y="17"/>
                    <a:pt x="5" y="17"/>
                  </a:cubicBezTo>
                  <a:cubicBezTo>
                    <a:pt x="3" y="17"/>
                    <a:pt x="2" y="17"/>
                    <a:pt x="0" y="1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4" y="14"/>
                    <a:pt x="5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2"/>
                    <a:pt x="8" y="11"/>
                    <a:pt x="6" y="10"/>
                  </a:cubicBezTo>
                  <a:cubicBezTo>
                    <a:pt x="4" y="9"/>
                    <a:pt x="3" y="9"/>
                    <a:pt x="2" y="8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3"/>
                    <a:pt x="1" y="2"/>
                    <a:pt x="3" y="1"/>
                  </a:cubicBezTo>
                  <a:cubicBezTo>
                    <a:pt x="4" y="0"/>
                    <a:pt x="5" y="0"/>
                    <a:pt x="8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9" y="3"/>
                    <a:pt x="8" y="3"/>
                  </a:cubicBezTo>
                  <a:cubicBezTo>
                    <a:pt x="6" y="3"/>
                    <a:pt x="5" y="3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9" y="7"/>
                    <a:pt x="11" y="8"/>
                    <a:pt x="11" y="8"/>
                  </a:cubicBezTo>
                  <a:cubicBezTo>
                    <a:pt x="13" y="9"/>
                    <a:pt x="13" y="10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5"/>
            <p:cNvSpPr>
              <a:spLocks noChangeArrowheads="1"/>
            </p:cNvSpPr>
            <p:nvPr userDrawn="1"/>
          </p:nvSpPr>
          <p:spPr bwMode="auto">
            <a:xfrm>
              <a:off x="14" y="2844"/>
              <a:ext cx="28" cy="2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6"/>
            <p:cNvSpPr>
              <a:spLocks/>
            </p:cNvSpPr>
            <p:nvPr userDrawn="1"/>
          </p:nvSpPr>
          <p:spPr bwMode="auto">
            <a:xfrm>
              <a:off x="183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5 w 10"/>
                <a:gd name="T9" fmla="*/ 0 h 12"/>
                <a:gd name="T10" fmla="*/ 7 w 10"/>
                <a:gd name="T11" fmla="*/ 0 h 12"/>
                <a:gd name="T12" fmla="*/ 9 w 10"/>
                <a:gd name="T13" fmla="*/ 1 h 12"/>
                <a:gd name="T14" fmla="*/ 10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5 h 12"/>
                <a:gd name="T24" fmla="*/ 7 w 10"/>
                <a:gd name="T25" fmla="*/ 3 h 12"/>
                <a:gd name="T26" fmla="*/ 6 w 10"/>
                <a:gd name="T27" fmla="*/ 2 h 12"/>
                <a:gd name="T28" fmla="*/ 5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9" y="2"/>
                    <a:pt x="9" y="2"/>
                    <a:pt x="10" y="3"/>
                  </a:cubicBezTo>
                  <a:cubicBezTo>
                    <a:pt x="10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7"/>
            <p:cNvSpPr>
              <a:spLocks/>
            </p:cNvSpPr>
            <p:nvPr userDrawn="1"/>
          </p:nvSpPr>
          <p:spPr bwMode="auto">
            <a:xfrm>
              <a:off x="451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5 w 10"/>
                <a:gd name="T9" fmla="*/ 0 h 12"/>
                <a:gd name="T10" fmla="*/ 7 w 10"/>
                <a:gd name="T11" fmla="*/ 0 h 12"/>
                <a:gd name="T12" fmla="*/ 9 w 10"/>
                <a:gd name="T13" fmla="*/ 1 h 12"/>
                <a:gd name="T14" fmla="*/ 9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7 w 10"/>
                <a:gd name="T21" fmla="*/ 12 h 12"/>
                <a:gd name="T22" fmla="*/ 7 w 10"/>
                <a:gd name="T23" fmla="*/ 5 h 12"/>
                <a:gd name="T24" fmla="*/ 7 w 10"/>
                <a:gd name="T25" fmla="*/ 3 h 12"/>
                <a:gd name="T26" fmla="*/ 6 w 10"/>
                <a:gd name="T27" fmla="*/ 2 h 12"/>
                <a:gd name="T28" fmla="*/ 5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1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9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8"/>
            <p:cNvSpPr>
              <a:spLocks noEditPoints="1"/>
            </p:cNvSpPr>
            <p:nvPr userDrawn="1"/>
          </p:nvSpPr>
          <p:spPr bwMode="auto">
            <a:xfrm>
              <a:off x="705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6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0 w 11"/>
                <a:gd name="T11" fmla="*/ 10 h 12"/>
                <a:gd name="T12" fmla="*/ 8 w 11"/>
                <a:gd name="T13" fmla="*/ 12 h 12"/>
                <a:gd name="T14" fmla="*/ 6 w 11"/>
                <a:gd name="T15" fmla="*/ 12 h 12"/>
                <a:gd name="T16" fmla="*/ 1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6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6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6" y="11"/>
                  </a:cubicBezTo>
                  <a:cubicBezTo>
                    <a:pt x="7" y="11"/>
                    <a:pt x="7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/>
            <p:cNvSpPr>
              <a:spLocks/>
            </p:cNvSpPr>
            <p:nvPr userDrawn="1"/>
          </p:nvSpPr>
          <p:spPr bwMode="auto">
            <a:xfrm>
              <a:off x="959" y="2915"/>
              <a:ext cx="155" cy="171"/>
            </a:xfrm>
            <a:custGeom>
              <a:avLst/>
              <a:gdLst>
                <a:gd name="T0" fmla="*/ 5 w 11"/>
                <a:gd name="T1" fmla="*/ 12 h 12"/>
                <a:gd name="T2" fmla="*/ 0 w 11"/>
                <a:gd name="T3" fmla="*/ 0 h 12"/>
                <a:gd name="T4" fmla="*/ 2 w 11"/>
                <a:gd name="T5" fmla="*/ 0 h 12"/>
                <a:gd name="T6" fmla="*/ 5 w 11"/>
                <a:gd name="T7" fmla="*/ 7 h 12"/>
                <a:gd name="T8" fmla="*/ 6 w 11"/>
                <a:gd name="T9" fmla="*/ 10 h 12"/>
                <a:gd name="T10" fmla="*/ 7 w 11"/>
                <a:gd name="T11" fmla="*/ 7 h 12"/>
                <a:gd name="T12" fmla="*/ 9 w 11"/>
                <a:gd name="T13" fmla="*/ 0 h 12"/>
                <a:gd name="T14" fmla="*/ 11 w 11"/>
                <a:gd name="T15" fmla="*/ 0 h 12"/>
                <a:gd name="T16" fmla="*/ 7 w 11"/>
                <a:gd name="T17" fmla="*/ 12 h 12"/>
                <a:gd name="T18" fmla="*/ 5 w 11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6" y="9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12"/>
                    <a:pt x="7" y="12"/>
                    <a:pt x="7" y="12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/>
            <p:cNvSpPr>
              <a:spLocks noEditPoints="1"/>
            </p:cNvSpPr>
            <p:nvPr userDrawn="1"/>
          </p:nvSpPr>
          <p:spPr bwMode="auto">
            <a:xfrm>
              <a:off x="1213" y="2915"/>
              <a:ext cx="169" cy="171"/>
            </a:xfrm>
            <a:custGeom>
              <a:avLst/>
              <a:gdLst>
                <a:gd name="T0" fmla="*/ 9 w 12"/>
                <a:gd name="T1" fmla="*/ 11 h 12"/>
                <a:gd name="T2" fmla="*/ 7 w 12"/>
                <a:gd name="T3" fmla="*/ 12 h 12"/>
                <a:gd name="T4" fmla="*/ 5 w 12"/>
                <a:gd name="T5" fmla="*/ 12 h 12"/>
                <a:gd name="T6" fmla="*/ 1 w 12"/>
                <a:gd name="T7" fmla="*/ 11 h 12"/>
                <a:gd name="T8" fmla="*/ 0 w 12"/>
                <a:gd name="T9" fmla="*/ 9 h 12"/>
                <a:gd name="T10" fmla="*/ 1 w 12"/>
                <a:gd name="T11" fmla="*/ 7 h 12"/>
                <a:gd name="T12" fmla="*/ 2 w 12"/>
                <a:gd name="T13" fmla="*/ 6 h 12"/>
                <a:gd name="T14" fmla="*/ 3 w 12"/>
                <a:gd name="T15" fmla="*/ 5 h 12"/>
                <a:gd name="T16" fmla="*/ 5 w 12"/>
                <a:gd name="T17" fmla="*/ 5 h 12"/>
                <a:gd name="T18" fmla="*/ 9 w 12"/>
                <a:gd name="T19" fmla="*/ 4 h 12"/>
                <a:gd name="T20" fmla="*/ 9 w 12"/>
                <a:gd name="T21" fmla="*/ 4 h 12"/>
                <a:gd name="T22" fmla="*/ 8 w 12"/>
                <a:gd name="T23" fmla="*/ 2 h 12"/>
                <a:gd name="T24" fmla="*/ 6 w 12"/>
                <a:gd name="T25" fmla="*/ 1 h 12"/>
                <a:gd name="T26" fmla="*/ 4 w 12"/>
                <a:gd name="T27" fmla="*/ 2 h 12"/>
                <a:gd name="T28" fmla="*/ 3 w 12"/>
                <a:gd name="T29" fmla="*/ 4 h 12"/>
                <a:gd name="T30" fmla="*/ 1 w 12"/>
                <a:gd name="T31" fmla="*/ 3 h 12"/>
                <a:gd name="T32" fmla="*/ 2 w 12"/>
                <a:gd name="T33" fmla="*/ 1 h 12"/>
                <a:gd name="T34" fmla="*/ 3 w 12"/>
                <a:gd name="T35" fmla="*/ 0 h 12"/>
                <a:gd name="T36" fmla="*/ 6 w 12"/>
                <a:gd name="T37" fmla="*/ 0 h 12"/>
                <a:gd name="T38" fmla="*/ 9 w 12"/>
                <a:gd name="T39" fmla="*/ 0 h 12"/>
                <a:gd name="T40" fmla="*/ 10 w 12"/>
                <a:gd name="T41" fmla="*/ 1 h 12"/>
                <a:gd name="T42" fmla="*/ 11 w 12"/>
                <a:gd name="T43" fmla="*/ 2 h 12"/>
                <a:gd name="T44" fmla="*/ 11 w 12"/>
                <a:gd name="T45" fmla="*/ 4 h 12"/>
                <a:gd name="T46" fmla="*/ 11 w 12"/>
                <a:gd name="T47" fmla="*/ 7 h 12"/>
                <a:gd name="T48" fmla="*/ 11 w 12"/>
                <a:gd name="T49" fmla="*/ 11 h 12"/>
                <a:gd name="T50" fmla="*/ 12 w 12"/>
                <a:gd name="T51" fmla="*/ 12 h 12"/>
                <a:gd name="T52" fmla="*/ 9 w 12"/>
                <a:gd name="T53" fmla="*/ 12 h 12"/>
                <a:gd name="T54" fmla="*/ 9 w 12"/>
                <a:gd name="T55" fmla="*/ 11 h 12"/>
                <a:gd name="T56" fmla="*/ 9 w 12"/>
                <a:gd name="T57" fmla="*/ 6 h 12"/>
                <a:gd name="T58" fmla="*/ 5 w 12"/>
                <a:gd name="T59" fmla="*/ 7 h 12"/>
                <a:gd name="T60" fmla="*/ 4 w 12"/>
                <a:gd name="T61" fmla="*/ 7 h 12"/>
                <a:gd name="T62" fmla="*/ 3 w 12"/>
                <a:gd name="T63" fmla="*/ 8 h 12"/>
                <a:gd name="T64" fmla="*/ 3 w 12"/>
                <a:gd name="T65" fmla="*/ 9 h 12"/>
                <a:gd name="T66" fmla="*/ 3 w 12"/>
                <a:gd name="T67" fmla="*/ 10 h 12"/>
                <a:gd name="T68" fmla="*/ 5 w 12"/>
                <a:gd name="T69" fmla="*/ 11 h 12"/>
                <a:gd name="T70" fmla="*/ 7 w 12"/>
                <a:gd name="T71" fmla="*/ 10 h 12"/>
                <a:gd name="T72" fmla="*/ 8 w 12"/>
                <a:gd name="T73" fmla="*/ 9 h 12"/>
                <a:gd name="T74" fmla="*/ 9 w 12"/>
                <a:gd name="T75" fmla="*/ 7 h 12"/>
                <a:gd name="T76" fmla="*/ 9 w 12"/>
                <a:gd name="T7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" h="12">
                  <a:moveTo>
                    <a:pt x="9" y="11"/>
                  </a:moveTo>
                  <a:cubicBezTo>
                    <a:pt x="8" y="11"/>
                    <a:pt x="7" y="12"/>
                    <a:pt x="7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1" y="7"/>
                    <a:pt x="1" y="6"/>
                    <a:pt x="2" y="6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7" y="1"/>
                    <a:pt x="6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1" y="11"/>
                    <a:pt x="11" y="12"/>
                    <a:pt x="12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1"/>
                    <a:pt x="9" y="11"/>
                  </a:cubicBezTo>
                  <a:close/>
                  <a:moveTo>
                    <a:pt x="9" y="6"/>
                  </a:moveTo>
                  <a:cubicBezTo>
                    <a:pt x="8" y="6"/>
                    <a:pt x="7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9" y="8"/>
                    <a:pt x="9" y="8"/>
                    <a:pt x="9" y="7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1"/>
            <p:cNvSpPr>
              <a:spLocks/>
            </p:cNvSpPr>
            <p:nvPr userDrawn="1"/>
          </p:nvSpPr>
          <p:spPr bwMode="auto">
            <a:xfrm>
              <a:off x="1481" y="2858"/>
              <a:ext cx="85" cy="228"/>
            </a:xfrm>
            <a:custGeom>
              <a:avLst/>
              <a:gdLst>
                <a:gd name="T0" fmla="*/ 5 w 6"/>
                <a:gd name="T1" fmla="*/ 14 h 16"/>
                <a:gd name="T2" fmla="*/ 6 w 6"/>
                <a:gd name="T3" fmla="*/ 16 h 16"/>
                <a:gd name="T4" fmla="*/ 4 w 6"/>
                <a:gd name="T5" fmla="*/ 16 h 16"/>
                <a:gd name="T6" fmla="*/ 2 w 6"/>
                <a:gd name="T7" fmla="*/ 16 h 16"/>
                <a:gd name="T8" fmla="*/ 2 w 6"/>
                <a:gd name="T9" fmla="*/ 15 h 16"/>
                <a:gd name="T10" fmla="*/ 1 w 6"/>
                <a:gd name="T11" fmla="*/ 13 h 16"/>
                <a:gd name="T12" fmla="*/ 1 w 6"/>
                <a:gd name="T13" fmla="*/ 6 h 16"/>
                <a:gd name="T14" fmla="*/ 0 w 6"/>
                <a:gd name="T15" fmla="*/ 6 h 16"/>
                <a:gd name="T16" fmla="*/ 0 w 6"/>
                <a:gd name="T17" fmla="*/ 4 h 16"/>
                <a:gd name="T18" fmla="*/ 1 w 6"/>
                <a:gd name="T19" fmla="*/ 4 h 16"/>
                <a:gd name="T20" fmla="*/ 1 w 6"/>
                <a:gd name="T21" fmla="*/ 1 h 16"/>
                <a:gd name="T22" fmla="*/ 3 w 6"/>
                <a:gd name="T23" fmla="*/ 0 h 16"/>
                <a:gd name="T24" fmla="*/ 3 w 6"/>
                <a:gd name="T25" fmla="*/ 4 h 16"/>
                <a:gd name="T26" fmla="*/ 5 w 6"/>
                <a:gd name="T27" fmla="*/ 4 h 16"/>
                <a:gd name="T28" fmla="*/ 5 w 6"/>
                <a:gd name="T29" fmla="*/ 6 h 16"/>
                <a:gd name="T30" fmla="*/ 3 w 6"/>
                <a:gd name="T31" fmla="*/ 6 h 16"/>
                <a:gd name="T32" fmla="*/ 3 w 6"/>
                <a:gd name="T33" fmla="*/ 13 h 16"/>
                <a:gd name="T34" fmla="*/ 4 w 6"/>
                <a:gd name="T35" fmla="*/ 14 h 16"/>
                <a:gd name="T36" fmla="*/ 4 w 6"/>
                <a:gd name="T37" fmla="*/ 14 h 16"/>
                <a:gd name="T38" fmla="*/ 5 w 6"/>
                <a:gd name="T39" fmla="*/ 14 h 16"/>
                <a:gd name="T40" fmla="*/ 5 w 6"/>
                <a:gd name="T4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" h="16">
                  <a:moveTo>
                    <a:pt x="5" y="14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1" y="15"/>
                    <a:pt x="1" y="14"/>
                    <a:pt x="1" y="1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2"/>
            <p:cNvSpPr>
              <a:spLocks noEditPoints="1"/>
            </p:cNvSpPr>
            <p:nvPr userDrawn="1"/>
          </p:nvSpPr>
          <p:spPr bwMode="auto">
            <a:xfrm>
              <a:off x="1665" y="2844"/>
              <a:ext cx="28" cy="242"/>
            </a:xfrm>
            <a:custGeom>
              <a:avLst/>
              <a:gdLst>
                <a:gd name="T0" fmla="*/ 0 w 28"/>
                <a:gd name="T1" fmla="*/ 43 h 242"/>
                <a:gd name="T2" fmla="*/ 0 w 28"/>
                <a:gd name="T3" fmla="*/ 0 h 242"/>
                <a:gd name="T4" fmla="*/ 28 w 28"/>
                <a:gd name="T5" fmla="*/ 0 h 242"/>
                <a:gd name="T6" fmla="*/ 28 w 28"/>
                <a:gd name="T7" fmla="*/ 43 h 242"/>
                <a:gd name="T8" fmla="*/ 0 w 28"/>
                <a:gd name="T9" fmla="*/ 43 h 242"/>
                <a:gd name="T10" fmla="*/ 0 w 28"/>
                <a:gd name="T11" fmla="*/ 242 h 242"/>
                <a:gd name="T12" fmla="*/ 0 w 28"/>
                <a:gd name="T13" fmla="*/ 71 h 242"/>
                <a:gd name="T14" fmla="*/ 28 w 28"/>
                <a:gd name="T15" fmla="*/ 71 h 242"/>
                <a:gd name="T16" fmla="*/ 28 w 28"/>
                <a:gd name="T17" fmla="*/ 242 h 242"/>
                <a:gd name="T18" fmla="*/ 0 w 28"/>
                <a:gd name="T1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2">
                  <a:moveTo>
                    <a:pt x="0" y="4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3"/>
                  </a:lnTo>
                  <a:lnTo>
                    <a:pt x="0" y="43"/>
                  </a:lnTo>
                  <a:close/>
                  <a:moveTo>
                    <a:pt x="0" y="242"/>
                  </a:moveTo>
                  <a:lnTo>
                    <a:pt x="0" y="71"/>
                  </a:lnTo>
                  <a:lnTo>
                    <a:pt x="28" y="71"/>
                  </a:lnTo>
                  <a:lnTo>
                    <a:pt x="28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3"/>
            <p:cNvSpPr>
              <a:spLocks noEditPoints="1"/>
            </p:cNvSpPr>
            <p:nvPr userDrawn="1"/>
          </p:nvSpPr>
          <p:spPr bwMode="auto">
            <a:xfrm>
              <a:off x="1820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5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0 w 11"/>
                <a:gd name="T11" fmla="*/ 10 h 12"/>
                <a:gd name="T12" fmla="*/ 8 w 11"/>
                <a:gd name="T13" fmla="*/ 12 h 12"/>
                <a:gd name="T14" fmla="*/ 5 w 11"/>
                <a:gd name="T15" fmla="*/ 12 h 12"/>
                <a:gd name="T16" fmla="*/ 1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5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5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7" y="12"/>
                    <a:pt x="6" y="12"/>
                    <a:pt x="5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6" y="11"/>
                    <a:pt x="7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4"/>
            <p:cNvSpPr>
              <a:spLocks/>
            </p:cNvSpPr>
            <p:nvPr userDrawn="1"/>
          </p:nvSpPr>
          <p:spPr bwMode="auto">
            <a:xfrm>
              <a:off x="2088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6 w 10"/>
                <a:gd name="T9" fmla="*/ 0 h 12"/>
                <a:gd name="T10" fmla="*/ 8 w 10"/>
                <a:gd name="T11" fmla="*/ 0 h 12"/>
                <a:gd name="T12" fmla="*/ 9 w 10"/>
                <a:gd name="T13" fmla="*/ 1 h 12"/>
                <a:gd name="T14" fmla="*/ 10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5 h 12"/>
                <a:gd name="T24" fmla="*/ 8 w 10"/>
                <a:gd name="T25" fmla="*/ 3 h 12"/>
                <a:gd name="T26" fmla="*/ 7 w 10"/>
                <a:gd name="T27" fmla="*/ 2 h 12"/>
                <a:gd name="T28" fmla="*/ 6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5"/>
            <p:cNvSpPr>
              <a:spLocks/>
            </p:cNvSpPr>
            <p:nvPr userDrawn="1"/>
          </p:nvSpPr>
          <p:spPr bwMode="auto">
            <a:xfrm>
              <a:off x="2539" y="2844"/>
              <a:ext cx="156" cy="242"/>
            </a:xfrm>
            <a:custGeom>
              <a:avLst/>
              <a:gdLst>
                <a:gd name="T0" fmla="*/ 0 w 156"/>
                <a:gd name="T1" fmla="*/ 242 h 242"/>
                <a:gd name="T2" fmla="*/ 0 w 156"/>
                <a:gd name="T3" fmla="*/ 0 h 242"/>
                <a:gd name="T4" fmla="*/ 156 w 156"/>
                <a:gd name="T5" fmla="*/ 0 h 242"/>
                <a:gd name="T6" fmla="*/ 156 w 156"/>
                <a:gd name="T7" fmla="*/ 28 h 242"/>
                <a:gd name="T8" fmla="*/ 29 w 156"/>
                <a:gd name="T9" fmla="*/ 28 h 242"/>
                <a:gd name="T10" fmla="*/ 29 w 156"/>
                <a:gd name="T11" fmla="*/ 114 h 242"/>
                <a:gd name="T12" fmla="*/ 142 w 156"/>
                <a:gd name="T13" fmla="*/ 114 h 242"/>
                <a:gd name="T14" fmla="*/ 142 w 156"/>
                <a:gd name="T15" fmla="*/ 142 h 242"/>
                <a:gd name="T16" fmla="*/ 29 w 156"/>
                <a:gd name="T17" fmla="*/ 142 h 242"/>
                <a:gd name="T18" fmla="*/ 29 w 156"/>
                <a:gd name="T19" fmla="*/ 242 h 242"/>
                <a:gd name="T20" fmla="*/ 0 w 15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242">
                  <a:moveTo>
                    <a:pt x="0" y="242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28"/>
                  </a:lnTo>
                  <a:lnTo>
                    <a:pt x="29" y="28"/>
                  </a:lnTo>
                  <a:lnTo>
                    <a:pt x="29" y="114"/>
                  </a:lnTo>
                  <a:lnTo>
                    <a:pt x="142" y="114"/>
                  </a:lnTo>
                  <a:lnTo>
                    <a:pt x="142" y="142"/>
                  </a:lnTo>
                  <a:lnTo>
                    <a:pt x="29" y="142"/>
                  </a:lnTo>
                  <a:lnTo>
                    <a:pt x="29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/>
            <p:cNvSpPr>
              <a:spLocks noEditPoints="1"/>
            </p:cNvSpPr>
            <p:nvPr userDrawn="1"/>
          </p:nvSpPr>
          <p:spPr bwMode="auto">
            <a:xfrm>
              <a:off x="2808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6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1 w 11"/>
                <a:gd name="T11" fmla="*/ 10 h 12"/>
                <a:gd name="T12" fmla="*/ 9 w 11"/>
                <a:gd name="T13" fmla="*/ 12 h 12"/>
                <a:gd name="T14" fmla="*/ 6 w 11"/>
                <a:gd name="T15" fmla="*/ 12 h 12"/>
                <a:gd name="T16" fmla="*/ 2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6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6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1" y="10"/>
                  </a:cubicBezTo>
                  <a:cubicBezTo>
                    <a:pt x="10" y="10"/>
                    <a:pt x="10" y="11"/>
                    <a:pt x="9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3" y="9"/>
                    <a:pt x="3" y="10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7" y="11"/>
                    <a:pt x="8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7"/>
            <p:cNvSpPr>
              <a:spLocks/>
            </p:cNvSpPr>
            <p:nvPr userDrawn="1"/>
          </p:nvSpPr>
          <p:spPr bwMode="auto">
            <a:xfrm>
              <a:off x="3090" y="2915"/>
              <a:ext cx="84" cy="171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0 h 12"/>
                <a:gd name="T4" fmla="*/ 2 w 6"/>
                <a:gd name="T5" fmla="*/ 0 h 12"/>
                <a:gd name="T6" fmla="*/ 2 w 6"/>
                <a:gd name="T7" fmla="*/ 2 h 12"/>
                <a:gd name="T8" fmla="*/ 3 w 6"/>
                <a:gd name="T9" fmla="*/ 0 h 12"/>
                <a:gd name="T10" fmla="*/ 4 w 6"/>
                <a:gd name="T11" fmla="*/ 0 h 12"/>
                <a:gd name="T12" fmla="*/ 6 w 6"/>
                <a:gd name="T13" fmla="*/ 0 h 12"/>
                <a:gd name="T14" fmla="*/ 6 w 6"/>
                <a:gd name="T15" fmla="*/ 2 h 12"/>
                <a:gd name="T16" fmla="*/ 4 w 6"/>
                <a:gd name="T17" fmla="*/ 2 h 12"/>
                <a:gd name="T18" fmla="*/ 3 w 6"/>
                <a:gd name="T19" fmla="*/ 2 h 12"/>
                <a:gd name="T20" fmla="*/ 2 w 6"/>
                <a:gd name="T21" fmla="*/ 3 h 12"/>
                <a:gd name="T22" fmla="*/ 2 w 6"/>
                <a:gd name="T23" fmla="*/ 6 h 12"/>
                <a:gd name="T24" fmla="*/ 2 w 6"/>
                <a:gd name="T25" fmla="*/ 12 h 12"/>
                <a:gd name="T26" fmla="*/ 0 w 6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8"/>
            <p:cNvSpPr>
              <a:spLocks/>
            </p:cNvSpPr>
            <p:nvPr userDrawn="1"/>
          </p:nvSpPr>
          <p:spPr bwMode="auto">
            <a:xfrm>
              <a:off x="3457" y="2844"/>
              <a:ext cx="155" cy="242"/>
            </a:xfrm>
            <a:custGeom>
              <a:avLst/>
              <a:gdLst>
                <a:gd name="T0" fmla="*/ 0 w 155"/>
                <a:gd name="T1" fmla="*/ 242 h 242"/>
                <a:gd name="T2" fmla="*/ 0 w 155"/>
                <a:gd name="T3" fmla="*/ 0 h 242"/>
                <a:gd name="T4" fmla="*/ 28 w 155"/>
                <a:gd name="T5" fmla="*/ 0 h 242"/>
                <a:gd name="T6" fmla="*/ 28 w 155"/>
                <a:gd name="T7" fmla="*/ 214 h 242"/>
                <a:gd name="T8" fmla="*/ 155 w 155"/>
                <a:gd name="T9" fmla="*/ 214 h 242"/>
                <a:gd name="T10" fmla="*/ 155 w 155"/>
                <a:gd name="T11" fmla="*/ 242 h 242"/>
                <a:gd name="T12" fmla="*/ 0 w 155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42">
                  <a:moveTo>
                    <a:pt x="0" y="24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214"/>
                  </a:lnTo>
                  <a:lnTo>
                    <a:pt x="155" y="214"/>
                  </a:lnTo>
                  <a:lnTo>
                    <a:pt x="155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/>
            <p:cNvSpPr>
              <a:spLocks noEditPoints="1"/>
            </p:cNvSpPr>
            <p:nvPr userDrawn="1"/>
          </p:nvSpPr>
          <p:spPr bwMode="auto">
            <a:xfrm>
              <a:off x="3725" y="2844"/>
              <a:ext cx="28" cy="242"/>
            </a:xfrm>
            <a:custGeom>
              <a:avLst/>
              <a:gdLst>
                <a:gd name="T0" fmla="*/ 0 w 28"/>
                <a:gd name="T1" fmla="*/ 43 h 242"/>
                <a:gd name="T2" fmla="*/ 0 w 28"/>
                <a:gd name="T3" fmla="*/ 0 h 242"/>
                <a:gd name="T4" fmla="*/ 28 w 28"/>
                <a:gd name="T5" fmla="*/ 0 h 242"/>
                <a:gd name="T6" fmla="*/ 28 w 28"/>
                <a:gd name="T7" fmla="*/ 43 h 242"/>
                <a:gd name="T8" fmla="*/ 0 w 28"/>
                <a:gd name="T9" fmla="*/ 43 h 242"/>
                <a:gd name="T10" fmla="*/ 0 w 28"/>
                <a:gd name="T11" fmla="*/ 242 h 242"/>
                <a:gd name="T12" fmla="*/ 0 w 28"/>
                <a:gd name="T13" fmla="*/ 71 h 242"/>
                <a:gd name="T14" fmla="*/ 28 w 28"/>
                <a:gd name="T15" fmla="*/ 71 h 242"/>
                <a:gd name="T16" fmla="*/ 28 w 28"/>
                <a:gd name="T17" fmla="*/ 242 h 242"/>
                <a:gd name="T18" fmla="*/ 0 w 28"/>
                <a:gd name="T1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2">
                  <a:moveTo>
                    <a:pt x="0" y="4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3"/>
                  </a:lnTo>
                  <a:lnTo>
                    <a:pt x="0" y="43"/>
                  </a:lnTo>
                  <a:close/>
                  <a:moveTo>
                    <a:pt x="0" y="242"/>
                  </a:moveTo>
                  <a:lnTo>
                    <a:pt x="0" y="71"/>
                  </a:lnTo>
                  <a:lnTo>
                    <a:pt x="28" y="71"/>
                  </a:lnTo>
                  <a:lnTo>
                    <a:pt x="28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/>
            <p:cNvSpPr>
              <a:spLocks/>
            </p:cNvSpPr>
            <p:nvPr userDrawn="1"/>
          </p:nvSpPr>
          <p:spPr bwMode="auto">
            <a:xfrm>
              <a:off x="3866" y="2844"/>
              <a:ext cx="99" cy="242"/>
            </a:xfrm>
            <a:custGeom>
              <a:avLst/>
              <a:gdLst>
                <a:gd name="T0" fmla="*/ 1 w 7"/>
                <a:gd name="T1" fmla="*/ 17 h 17"/>
                <a:gd name="T2" fmla="*/ 1 w 7"/>
                <a:gd name="T3" fmla="*/ 7 h 17"/>
                <a:gd name="T4" fmla="*/ 0 w 7"/>
                <a:gd name="T5" fmla="*/ 7 h 17"/>
                <a:gd name="T6" fmla="*/ 0 w 7"/>
                <a:gd name="T7" fmla="*/ 5 h 17"/>
                <a:gd name="T8" fmla="*/ 1 w 7"/>
                <a:gd name="T9" fmla="*/ 5 h 17"/>
                <a:gd name="T10" fmla="*/ 1 w 7"/>
                <a:gd name="T11" fmla="*/ 4 h 17"/>
                <a:gd name="T12" fmla="*/ 2 w 7"/>
                <a:gd name="T13" fmla="*/ 2 h 17"/>
                <a:gd name="T14" fmla="*/ 3 w 7"/>
                <a:gd name="T15" fmla="*/ 1 h 17"/>
                <a:gd name="T16" fmla="*/ 5 w 7"/>
                <a:gd name="T17" fmla="*/ 0 h 17"/>
                <a:gd name="T18" fmla="*/ 7 w 7"/>
                <a:gd name="T19" fmla="*/ 0 h 17"/>
                <a:gd name="T20" fmla="*/ 6 w 7"/>
                <a:gd name="T21" fmla="*/ 2 h 17"/>
                <a:gd name="T22" fmla="*/ 5 w 7"/>
                <a:gd name="T23" fmla="*/ 2 h 17"/>
                <a:gd name="T24" fmla="*/ 4 w 7"/>
                <a:gd name="T25" fmla="*/ 2 h 17"/>
                <a:gd name="T26" fmla="*/ 3 w 7"/>
                <a:gd name="T27" fmla="*/ 4 h 17"/>
                <a:gd name="T28" fmla="*/ 3 w 7"/>
                <a:gd name="T29" fmla="*/ 5 h 17"/>
                <a:gd name="T30" fmla="*/ 6 w 7"/>
                <a:gd name="T31" fmla="*/ 5 h 17"/>
                <a:gd name="T32" fmla="*/ 6 w 7"/>
                <a:gd name="T33" fmla="*/ 7 h 17"/>
                <a:gd name="T34" fmla="*/ 3 w 7"/>
                <a:gd name="T35" fmla="*/ 7 h 17"/>
                <a:gd name="T36" fmla="*/ 3 w 7"/>
                <a:gd name="T37" fmla="*/ 17 h 17"/>
                <a:gd name="T38" fmla="*/ 1 w 7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7">
                  <a:moveTo>
                    <a:pt x="1" y="1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7"/>
                    <a:pt x="3" y="17"/>
                    <a:pt x="3" y="17"/>
                  </a:cubicBezTo>
                  <a:lnTo>
                    <a:pt x="1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1"/>
            <p:cNvSpPr>
              <a:spLocks noEditPoints="1"/>
            </p:cNvSpPr>
            <p:nvPr userDrawn="1"/>
          </p:nvSpPr>
          <p:spPr bwMode="auto">
            <a:xfrm>
              <a:off x="4049" y="2915"/>
              <a:ext cx="155" cy="171"/>
            </a:xfrm>
            <a:custGeom>
              <a:avLst/>
              <a:gdLst>
                <a:gd name="T0" fmla="*/ 9 w 11"/>
                <a:gd name="T1" fmla="*/ 8 h 12"/>
                <a:gd name="T2" fmla="*/ 11 w 11"/>
                <a:gd name="T3" fmla="*/ 8 h 12"/>
                <a:gd name="T4" fmla="*/ 9 w 11"/>
                <a:gd name="T5" fmla="*/ 11 h 12"/>
                <a:gd name="T6" fmla="*/ 5 w 11"/>
                <a:gd name="T7" fmla="*/ 12 h 12"/>
                <a:gd name="T8" fmla="*/ 1 w 11"/>
                <a:gd name="T9" fmla="*/ 11 h 12"/>
                <a:gd name="T10" fmla="*/ 0 w 11"/>
                <a:gd name="T11" fmla="*/ 6 h 12"/>
                <a:gd name="T12" fmla="*/ 1 w 11"/>
                <a:gd name="T13" fmla="*/ 1 h 12"/>
                <a:gd name="T14" fmla="*/ 5 w 11"/>
                <a:gd name="T15" fmla="*/ 0 h 12"/>
                <a:gd name="T16" fmla="*/ 9 w 11"/>
                <a:gd name="T17" fmla="*/ 1 h 12"/>
                <a:gd name="T18" fmla="*/ 11 w 11"/>
                <a:gd name="T19" fmla="*/ 6 h 12"/>
                <a:gd name="T20" fmla="*/ 11 w 11"/>
                <a:gd name="T21" fmla="*/ 7 h 12"/>
                <a:gd name="T22" fmla="*/ 2 w 11"/>
                <a:gd name="T23" fmla="*/ 7 h 12"/>
                <a:gd name="T24" fmla="*/ 3 w 11"/>
                <a:gd name="T25" fmla="*/ 10 h 12"/>
                <a:gd name="T26" fmla="*/ 5 w 11"/>
                <a:gd name="T27" fmla="*/ 11 h 12"/>
                <a:gd name="T28" fmla="*/ 7 w 11"/>
                <a:gd name="T29" fmla="*/ 10 h 12"/>
                <a:gd name="T30" fmla="*/ 9 w 11"/>
                <a:gd name="T31" fmla="*/ 8 h 12"/>
                <a:gd name="T32" fmla="*/ 2 w 11"/>
                <a:gd name="T33" fmla="*/ 5 h 12"/>
                <a:gd name="T34" fmla="*/ 9 w 11"/>
                <a:gd name="T35" fmla="*/ 5 h 12"/>
                <a:gd name="T36" fmla="*/ 8 w 11"/>
                <a:gd name="T37" fmla="*/ 3 h 12"/>
                <a:gd name="T38" fmla="*/ 5 w 11"/>
                <a:gd name="T39" fmla="*/ 1 h 12"/>
                <a:gd name="T40" fmla="*/ 3 w 11"/>
                <a:gd name="T41" fmla="*/ 2 h 12"/>
                <a:gd name="T42" fmla="*/ 2 w 11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2">
                  <a:moveTo>
                    <a:pt x="9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10" y="11"/>
                    <a:pt x="9" y="11"/>
                  </a:cubicBezTo>
                  <a:cubicBezTo>
                    <a:pt x="8" y="12"/>
                    <a:pt x="7" y="12"/>
                    <a:pt x="5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0" y="4"/>
                    <a:pt x="0" y="3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3"/>
                    <a:pt x="11" y="4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8" y="10"/>
                    <a:pt x="8" y="9"/>
                    <a:pt x="9" y="8"/>
                  </a:cubicBezTo>
                  <a:close/>
                  <a:moveTo>
                    <a:pt x="2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582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4502639" y="1625600"/>
            <a:ext cx="7689361" cy="5232401"/>
          </a:xfrm>
          <a:prstGeom prst="rect">
            <a:avLst/>
          </a:prstGeom>
        </p:spPr>
      </p:pic>
      <p:grpSp>
        <p:nvGrpSpPr>
          <p:cNvPr id="52" name="Group 49"/>
          <p:cNvGrpSpPr>
            <a:grpSpLocks noChangeAspect="1"/>
          </p:cNvGrpSpPr>
          <p:nvPr userDrawn="1"/>
        </p:nvGrpSpPr>
        <p:grpSpPr bwMode="auto">
          <a:xfrm>
            <a:off x="304891" y="171944"/>
            <a:ext cx="1673625" cy="837212"/>
            <a:chOff x="14" y="990"/>
            <a:chExt cx="4190" cy="2096"/>
          </a:xfrm>
          <a:solidFill>
            <a:schemeClr val="bg1">
              <a:lumMod val="75000"/>
            </a:schemeClr>
          </a:solidFill>
        </p:grpSpPr>
        <p:sp>
          <p:nvSpPr>
            <p:cNvPr id="54" name="Freeform 50"/>
            <p:cNvSpPr>
              <a:spLocks/>
            </p:cNvSpPr>
            <p:nvPr userDrawn="1"/>
          </p:nvSpPr>
          <p:spPr bwMode="auto">
            <a:xfrm>
              <a:off x="1044" y="1517"/>
              <a:ext cx="564" cy="656"/>
            </a:xfrm>
            <a:custGeom>
              <a:avLst/>
              <a:gdLst>
                <a:gd name="T0" fmla="*/ 31 w 40"/>
                <a:gd name="T1" fmla="*/ 36 h 46"/>
                <a:gd name="T2" fmla="*/ 18 w 40"/>
                <a:gd name="T3" fmla="*/ 23 h 46"/>
                <a:gd name="T4" fmla="*/ 40 w 40"/>
                <a:gd name="T5" fmla="*/ 11 h 46"/>
                <a:gd name="T6" fmla="*/ 10 w 40"/>
                <a:gd name="T7" fmla="*/ 20 h 46"/>
                <a:gd name="T8" fmla="*/ 36 w 40"/>
                <a:gd name="T9" fmla="*/ 43 h 46"/>
                <a:gd name="T10" fmla="*/ 31 w 40"/>
                <a:gd name="T11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46">
                  <a:moveTo>
                    <a:pt x="31" y="36"/>
                  </a:moveTo>
                  <a:cubicBezTo>
                    <a:pt x="27" y="35"/>
                    <a:pt x="15" y="33"/>
                    <a:pt x="18" y="23"/>
                  </a:cubicBezTo>
                  <a:cubicBezTo>
                    <a:pt x="22" y="10"/>
                    <a:pt x="40" y="11"/>
                    <a:pt x="40" y="11"/>
                  </a:cubicBezTo>
                  <a:cubicBezTo>
                    <a:pt x="40" y="11"/>
                    <a:pt x="20" y="0"/>
                    <a:pt x="10" y="20"/>
                  </a:cubicBezTo>
                  <a:cubicBezTo>
                    <a:pt x="0" y="43"/>
                    <a:pt x="24" y="46"/>
                    <a:pt x="36" y="43"/>
                  </a:cubicBezTo>
                  <a:cubicBezTo>
                    <a:pt x="34" y="41"/>
                    <a:pt x="32" y="38"/>
                    <a:pt x="31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1"/>
            <p:cNvSpPr>
              <a:spLocks/>
            </p:cNvSpPr>
            <p:nvPr userDrawn="1"/>
          </p:nvSpPr>
          <p:spPr bwMode="auto">
            <a:xfrm>
              <a:off x="2144" y="1289"/>
              <a:ext cx="678" cy="927"/>
            </a:xfrm>
            <a:custGeom>
              <a:avLst/>
              <a:gdLst>
                <a:gd name="T0" fmla="*/ 46 w 48"/>
                <a:gd name="T1" fmla="*/ 34 h 65"/>
                <a:gd name="T2" fmla="*/ 0 w 48"/>
                <a:gd name="T3" fmla="*/ 16 h 65"/>
                <a:gd name="T4" fmla="*/ 33 w 48"/>
                <a:gd name="T5" fmla="*/ 33 h 65"/>
                <a:gd name="T6" fmla="*/ 16 w 48"/>
                <a:gd name="T7" fmla="*/ 51 h 65"/>
                <a:gd name="T8" fmla="*/ 13 w 48"/>
                <a:gd name="T9" fmla="*/ 57 h 65"/>
                <a:gd name="T10" fmla="*/ 46 w 48"/>
                <a:gd name="T11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65">
                  <a:moveTo>
                    <a:pt x="46" y="34"/>
                  </a:moveTo>
                  <a:cubicBezTo>
                    <a:pt x="39" y="0"/>
                    <a:pt x="0" y="16"/>
                    <a:pt x="0" y="16"/>
                  </a:cubicBezTo>
                  <a:cubicBezTo>
                    <a:pt x="0" y="16"/>
                    <a:pt x="28" y="12"/>
                    <a:pt x="33" y="33"/>
                  </a:cubicBezTo>
                  <a:cubicBezTo>
                    <a:pt x="37" y="50"/>
                    <a:pt x="22" y="51"/>
                    <a:pt x="16" y="51"/>
                  </a:cubicBezTo>
                  <a:cubicBezTo>
                    <a:pt x="15" y="53"/>
                    <a:pt x="14" y="55"/>
                    <a:pt x="13" y="57"/>
                  </a:cubicBezTo>
                  <a:cubicBezTo>
                    <a:pt x="29" y="65"/>
                    <a:pt x="48" y="52"/>
                    <a:pt x="4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2"/>
            <p:cNvSpPr>
              <a:spLocks/>
            </p:cNvSpPr>
            <p:nvPr userDrawn="1"/>
          </p:nvSpPr>
          <p:spPr bwMode="auto">
            <a:xfrm>
              <a:off x="1707" y="990"/>
              <a:ext cx="762" cy="499"/>
            </a:xfrm>
            <a:custGeom>
              <a:avLst/>
              <a:gdLst>
                <a:gd name="T0" fmla="*/ 35 w 54"/>
                <a:gd name="T1" fmla="*/ 6 h 35"/>
                <a:gd name="T2" fmla="*/ 0 w 54"/>
                <a:gd name="T3" fmla="*/ 19 h 35"/>
                <a:gd name="T4" fmla="*/ 4 w 54"/>
                <a:gd name="T5" fmla="*/ 20 h 35"/>
                <a:gd name="T6" fmla="*/ 29 w 54"/>
                <a:gd name="T7" fmla="*/ 13 h 35"/>
                <a:gd name="T8" fmla="*/ 41 w 54"/>
                <a:gd name="T9" fmla="*/ 35 h 35"/>
                <a:gd name="T10" fmla="*/ 54 w 54"/>
                <a:gd name="T11" fmla="*/ 33 h 35"/>
                <a:gd name="T12" fmla="*/ 35 w 54"/>
                <a:gd name="T13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5">
                  <a:moveTo>
                    <a:pt x="35" y="6"/>
                  </a:moveTo>
                  <a:cubicBezTo>
                    <a:pt x="12" y="0"/>
                    <a:pt x="2" y="14"/>
                    <a:pt x="0" y="19"/>
                  </a:cubicBezTo>
                  <a:cubicBezTo>
                    <a:pt x="1" y="19"/>
                    <a:pt x="2" y="20"/>
                    <a:pt x="4" y="20"/>
                  </a:cubicBezTo>
                  <a:cubicBezTo>
                    <a:pt x="7" y="17"/>
                    <a:pt x="16" y="8"/>
                    <a:pt x="29" y="13"/>
                  </a:cubicBezTo>
                  <a:cubicBezTo>
                    <a:pt x="43" y="18"/>
                    <a:pt x="41" y="31"/>
                    <a:pt x="41" y="35"/>
                  </a:cubicBezTo>
                  <a:cubicBezTo>
                    <a:pt x="45" y="34"/>
                    <a:pt x="49" y="33"/>
                    <a:pt x="54" y="33"/>
                  </a:cubicBezTo>
                  <a:cubicBezTo>
                    <a:pt x="54" y="27"/>
                    <a:pt x="53" y="11"/>
                    <a:pt x="35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3"/>
            <p:cNvSpPr>
              <a:spLocks/>
            </p:cNvSpPr>
            <p:nvPr userDrawn="1"/>
          </p:nvSpPr>
          <p:spPr bwMode="auto">
            <a:xfrm>
              <a:off x="1298" y="1132"/>
              <a:ext cx="564" cy="514"/>
            </a:xfrm>
            <a:custGeom>
              <a:avLst/>
              <a:gdLst>
                <a:gd name="T0" fmla="*/ 10 w 40"/>
                <a:gd name="T1" fmla="*/ 14 h 36"/>
                <a:gd name="T2" fmla="*/ 5 w 40"/>
                <a:gd name="T3" fmla="*/ 36 h 36"/>
                <a:gd name="T4" fmla="*/ 14 w 40"/>
                <a:gd name="T5" fmla="*/ 35 h 36"/>
                <a:gd name="T6" fmla="*/ 16 w 40"/>
                <a:gd name="T7" fmla="*/ 17 h 36"/>
                <a:gd name="T8" fmla="*/ 39 w 40"/>
                <a:gd name="T9" fmla="*/ 17 h 36"/>
                <a:gd name="T10" fmla="*/ 10 w 40"/>
                <a:gd name="T11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6">
                  <a:moveTo>
                    <a:pt x="10" y="14"/>
                  </a:moveTo>
                  <a:cubicBezTo>
                    <a:pt x="0" y="22"/>
                    <a:pt x="3" y="32"/>
                    <a:pt x="5" y="36"/>
                  </a:cubicBezTo>
                  <a:cubicBezTo>
                    <a:pt x="8" y="35"/>
                    <a:pt x="11" y="35"/>
                    <a:pt x="14" y="35"/>
                  </a:cubicBezTo>
                  <a:cubicBezTo>
                    <a:pt x="13" y="34"/>
                    <a:pt x="7" y="24"/>
                    <a:pt x="16" y="17"/>
                  </a:cubicBezTo>
                  <a:cubicBezTo>
                    <a:pt x="26" y="10"/>
                    <a:pt x="37" y="19"/>
                    <a:pt x="39" y="17"/>
                  </a:cubicBezTo>
                  <a:cubicBezTo>
                    <a:pt x="40" y="16"/>
                    <a:pt x="27" y="0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4"/>
            <p:cNvSpPr>
              <a:spLocks/>
            </p:cNvSpPr>
            <p:nvPr userDrawn="1"/>
          </p:nvSpPr>
          <p:spPr bwMode="auto">
            <a:xfrm>
              <a:off x="1312" y="1760"/>
              <a:ext cx="1143" cy="556"/>
            </a:xfrm>
            <a:custGeom>
              <a:avLst/>
              <a:gdLst>
                <a:gd name="T0" fmla="*/ 17 w 81"/>
                <a:gd name="T1" fmla="*/ 0 h 39"/>
                <a:gd name="T2" fmla="*/ 39 w 81"/>
                <a:gd name="T3" fmla="*/ 25 h 39"/>
                <a:gd name="T4" fmla="*/ 75 w 81"/>
                <a:gd name="T5" fmla="*/ 7 h 39"/>
                <a:gd name="T6" fmla="*/ 39 w 81"/>
                <a:gd name="T7" fmla="*/ 35 h 39"/>
                <a:gd name="T8" fmla="*/ 17 w 81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39">
                  <a:moveTo>
                    <a:pt x="17" y="0"/>
                  </a:moveTo>
                  <a:cubicBezTo>
                    <a:pt x="17" y="0"/>
                    <a:pt x="9" y="21"/>
                    <a:pt x="39" y="25"/>
                  </a:cubicBezTo>
                  <a:cubicBezTo>
                    <a:pt x="66" y="28"/>
                    <a:pt x="75" y="7"/>
                    <a:pt x="75" y="7"/>
                  </a:cubicBezTo>
                  <a:cubicBezTo>
                    <a:pt x="75" y="7"/>
                    <a:pt x="81" y="39"/>
                    <a:pt x="39" y="35"/>
                  </a:cubicBezTo>
                  <a:cubicBezTo>
                    <a:pt x="0" y="30"/>
                    <a:pt x="11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5"/>
            <p:cNvSpPr>
              <a:spLocks/>
            </p:cNvSpPr>
            <p:nvPr userDrawn="1"/>
          </p:nvSpPr>
          <p:spPr bwMode="auto">
            <a:xfrm>
              <a:off x="1947" y="1703"/>
              <a:ext cx="197" cy="214"/>
            </a:xfrm>
            <a:custGeom>
              <a:avLst/>
              <a:gdLst>
                <a:gd name="T0" fmla="*/ 2 w 14"/>
                <a:gd name="T1" fmla="*/ 15 h 15"/>
                <a:gd name="T2" fmla="*/ 3 w 14"/>
                <a:gd name="T3" fmla="*/ 15 h 15"/>
                <a:gd name="T4" fmla="*/ 6 w 14"/>
                <a:gd name="T5" fmla="*/ 13 h 15"/>
                <a:gd name="T6" fmla="*/ 14 w 14"/>
                <a:gd name="T7" fmla="*/ 1 h 15"/>
                <a:gd name="T8" fmla="*/ 12 w 14"/>
                <a:gd name="T9" fmla="*/ 0 h 15"/>
                <a:gd name="T10" fmla="*/ 12 w 14"/>
                <a:gd name="T11" fmla="*/ 0 h 15"/>
                <a:gd name="T12" fmla="*/ 10 w 14"/>
                <a:gd name="T13" fmla="*/ 1 h 15"/>
                <a:gd name="T14" fmla="*/ 0 w 14"/>
                <a:gd name="T15" fmla="*/ 14 h 15"/>
                <a:gd name="T16" fmla="*/ 0 w 14"/>
                <a:gd name="T17" fmla="*/ 14 h 15"/>
                <a:gd name="T18" fmla="*/ 0 w 14"/>
                <a:gd name="T19" fmla="*/ 14 h 15"/>
                <a:gd name="T20" fmla="*/ 2 w 14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5">
                  <a:moveTo>
                    <a:pt x="2" y="15"/>
                  </a:moveTo>
                  <a:cubicBezTo>
                    <a:pt x="2" y="15"/>
                    <a:pt x="3" y="15"/>
                    <a:pt x="3" y="15"/>
                  </a:cubicBezTo>
                  <a:cubicBezTo>
                    <a:pt x="4" y="15"/>
                    <a:pt x="5" y="14"/>
                    <a:pt x="6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1"/>
                  </a:cubicBezTo>
                  <a:cubicBezTo>
                    <a:pt x="9" y="3"/>
                    <a:pt x="4" y="12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6"/>
            <p:cNvSpPr>
              <a:spLocks/>
            </p:cNvSpPr>
            <p:nvPr userDrawn="1"/>
          </p:nvSpPr>
          <p:spPr bwMode="auto">
            <a:xfrm>
              <a:off x="1397" y="2502"/>
              <a:ext cx="1157" cy="342"/>
            </a:xfrm>
            <a:custGeom>
              <a:avLst/>
              <a:gdLst>
                <a:gd name="T0" fmla="*/ 49 w 82"/>
                <a:gd name="T1" fmla="*/ 0 h 24"/>
                <a:gd name="T2" fmla="*/ 51 w 82"/>
                <a:gd name="T3" fmla="*/ 11 h 24"/>
                <a:gd name="T4" fmla="*/ 50 w 82"/>
                <a:gd name="T5" fmla="*/ 13 h 24"/>
                <a:gd name="T6" fmla="*/ 37 w 82"/>
                <a:gd name="T7" fmla="*/ 18 h 24"/>
                <a:gd name="T8" fmla="*/ 36 w 82"/>
                <a:gd name="T9" fmla="*/ 18 h 24"/>
                <a:gd name="T10" fmla="*/ 35 w 82"/>
                <a:gd name="T11" fmla="*/ 17 h 24"/>
                <a:gd name="T12" fmla="*/ 34 w 82"/>
                <a:gd name="T13" fmla="*/ 0 h 24"/>
                <a:gd name="T14" fmla="*/ 0 w 82"/>
                <a:gd name="T15" fmla="*/ 12 h 24"/>
                <a:gd name="T16" fmla="*/ 41 w 82"/>
                <a:gd name="T17" fmla="*/ 24 h 24"/>
                <a:gd name="T18" fmla="*/ 82 w 82"/>
                <a:gd name="T19" fmla="*/ 12 h 24"/>
                <a:gd name="T20" fmla="*/ 49 w 82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24">
                  <a:moveTo>
                    <a:pt x="49" y="0"/>
                  </a:moveTo>
                  <a:cubicBezTo>
                    <a:pt x="49" y="4"/>
                    <a:pt x="50" y="7"/>
                    <a:pt x="51" y="11"/>
                  </a:cubicBezTo>
                  <a:cubicBezTo>
                    <a:pt x="52" y="12"/>
                    <a:pt x="51" y="13"/>
                    <a:pt x="50" y="13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5" y="18"/>
                    <a:pt x="35" y="18"/>
                    <a:pt x="35" y="17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1"/>
                    <a:pt x="0" y="6"/>
                    <a:pt x="0" y="12"/>
                  </a:cubicBezTo>
                  <a:cubicBezTo>
                    <a:pt x="0" y="18"/>
                    <a:pt x="18" y="24"/>
                    <a:pt x="41" y="24"/>
                  </a:cubicBezTo>
                  <a:cubicBezTo>
                    <a:pt x="64" y="24"/>
                    <a:pt x="82" y="18"/>
                    <a:pt x="82" y="12"/>
                  </a:cubicBezTo>
                  <a:cubicBezTo>
                    <a:pt x="82" y="6"/>
                    <a:pt x="68" y="1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7"/>
            <p:cNvSpPr>
              <a:spLocks/>
            </p:cNvSpPr>
            <p:nvPr userDrawn="1"/>
          </p:nvSpPr>
          <p:spPr bwMode="auto">
            <a:xfrm>
              <a:off x="1876" y="2259"/>
              <a:ext cx="254" cy="499"/>
            </a:xfrm>
            <a:custGeom>
              <a:avLst/>
              <a:gdLst>
                <a:gd name="T0" fmla="*/ 17 w 18"/>
                <a:gd name="T1" fmla="*/ 28 h 35"/>
                <a:gd name="T2" fmla="*/ 12 w 18"/>
                <a:gd name="T3" fmla="*/ 0 h 35"/>
                <a:gd name="T4" fmla="*/ 2 w 18"/>
                <a:gd name="T5" fmla="*/ 0 h 35"/>
                <a:gd name="T6" fmla="*/ 7 w 18"/>
                <a:gd name="T7" fmla="*/ 0 h 35"/>
                <a:gd name="T8" fmla="*/ 9 w 18"/>
                <a:gd name="T9" fmla="*/ 30 h 35"/>
                <a:gd name="T10" fmla="*/ 9 w 18"/>
                <a:gd name="T11" fmla="*/ 31 h 35"/>
                <a:gd name="T12" fmla="*/ 2 w 18"/>
                <a:gd name="T13" fmla="*/ 32 h 35"/>
                <a:gd name="T14" fmla="*/ 2 w 18"/>
                <a:gd name="T15" fmla="*/ 32 h 35"/>
                <a:gd name="T16" fmla="*/ 2 w 18"/>
                <a:gd name="T17" fmla="*/ 32 h 35"/>
                <a:gd name="T18" fmla="*/ 2 w 18"/>
                <a:gd name="T19" fmla="*/ 32 h 35"/>
                <a:gd name="T20" fmla="*/ 1 w 18"/>
                <a:gd name="T21" fmla="*/ 14 h 35"/>
                <a:gd name="T22" fmla="*/ 1 w 18"/>
                <a:gd name="T23" fmla="*/ 0 h 35"/>
                <a:gd name="T24" fmla="*/ 2 w 18"/>
                <a:gd name="T25" fmla="*/ 0 h 35"/>
                <a:gd name="T26" fmla="*/ 0 w 18"/>
                <a:gd name="T27" fmla="*/ 0 h 35"/>
                <a:gd name="T28" fmla="*/ 1 w 18"/>
                <a:gd name="T29" fmla="*/ 34 h 35"/>
                <a:gd name="T30" fmla="*/ 2 w 18"/>
                <a:gd name="T31" fmla="*/ 35 h 35"/>
                <a:gd name="T32" fmla="*/ 3 w 18"/>
                <a:gd name="T33" fmla="*/ 35 h 35"/>
                <a:gd name="T34" fmla="*/ 16 w 18"/>
                <a:gd name="T35" fmla="*/ 30 h 35"/>
                <a:gd name="T36" fmla="*/ 17 w 18"/>
                <a:gd name="T37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35">
                  <a:moveTo>
                    <a:pt x="17" y="28"/>
                  </a:moveTo>
                  <a:cubicBezTo>
                    <a:pt x="14" y="18"/>
                    <a:pt x="13" y="8"/>
                    <a:pt x="12" y="0"/>
                  </a:cubicBezTo>
                  <a:cubicBezTo>
                    <a:pt x="9" y="0"/>
                    <a:pt x="6" y="0"/>
                    <a:pt x="2" y="0"/>
                  </a:cubicBezTo>
                  <a:cubicBezTo>
                    <a:pt x="4" y="0"/>
                    <a:pt x="5" y="0"/>
                    <a:pt x="7" y="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2" y="35"/>
                    <a:pt x="2" y="35"/>
                    <a:pt x="3" y="35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7" y="30"/>
                    <a:pt x="18" y="29"/>
                    <a:pt x="17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8"/>
            <p:cNvSpPr>
              <a:spLocks/>
            </p:cNvSpPr>
            <p:nvPr userDrawn="1"/>
          </p:nvSpPr>
          <p:spPr bwMode="auto">
            <a:xfrm>
              <a:off x="1763" y="1717"/>
              <a:ext cx="410" cy="399"/>
            </a:xfrm>
            <a:custGeom>
              <a:avLst/>
              <a:gdLst>
                <a:gd name="T0" fmla="*/ 28 w 29"/>
                <a:gd name="T1" fmla="*/ 1 h 28"/>
                <a:gd name="T2" fmla="*/ 27 w 29"/>
                <a:gd name="T3" fmla="*/ 0 h 28"/>
                <a:gd name="T4" fmla="*/ 19 w 29"/>
                <a:gd name="T5" fmla="*/ 12 h 28"/>
                <a:gd name="T6" fmla="*/ 16 w 29"/>
                <a:gd name="T7" fmla="*/ 14 h 28"/>
                <a:gd name="T8" fmla="*/ 15 w 29"/>
                <a:gd name="T9" fmla="*/ 14 h 28"/>
                <a:gd name="T10" fmla="*/ 13 w 29"/>
                <a:gd name="T11" fmla="*/ 13 h 28"/>
                <a:gd name="T12" fmla="*/ 13 w 29"/>
                <a:gd name="T13" fmla="*/ 13 h 28"/>
                <a:gd name="T14" fmla="*/ 5 w 29"/>
                <a:gd name="T15" fmla="*/ 6 h 28"/>
                <a:gd name="T16" fmla="*/ 3 w 29"/>
                <a:gd name="T17" fmla="*/ 4 h 28"/>
                <a:gd name="T18" fmla="*/ 2 w 29"/>
                <a:gd name="T19" fmla="*/ 4 h 28"/>
                <a:gd name="T20" fmla="*/ 1 w 29"/>
                <a:gd name="T21" fmla="*/ 4 h 28"/>
                <a:gd name="T22" fmla="*/ 0 w 29"/>
                <a:gd name="T23" fmla="*/ 5 h 28"/>
                <a:gd name="T24" fmla="*/ 1 w 29"/>
                <a:gd name="T25" fmla="*/ 5 h 28"/>
                <a:gd name="T26" fmla="*/ 1 w 29"/>
                <a:gd name="T27" fmla="*/ 5 h 28"/>
                <a:gd name="T28" fmla="*/ 1 w 29"/>
                <a:gd name="T29" fmla="*/ 5 h 28"/>
                <a:gd name="T30" fmla="*/ 13 w 29"/>
                <a:gd name="T31" fmla="*/ 19 h 28"/>
                <a:gd name="T32" fmla="*/ 13 w 29"/>
                <a:gd name="T33" fmla="*/ 19 h 28"/>
                <a:gd name="T34" fmla="*/ 14 w 29"/>
                <a:gd name="T35" fmla="*/ 28 h 28"/>
                <a:gd name="T36" fmla="*/ 20 w 29"/>
                <a:gd name="T37" fmla="*/ 27 h 28"/>
                <a:gd name="T38" fmla="*/ 20 w 29"/>
                <a:gd name="T39" fmla="*/ 27 h 28"/>
                <a:gd name="T40" fmla="*/ 20 w 29"/>
                <a:gd name="T41" fmla="*/ 23 h 28"/>
                <a:gd name="T42" fmla="*/ 22 w 29"/>
                <a:gd name="T43" fmla="*/ 12 h 28"/>
                <a:gd name="T44" fmla="*/ 22 w 29"/>
                <a:gd name="T45" fmla="*/ 12 h 28"/>
                <a:gd name="T46" fmla="*/ 28 w 29"/>
                <a:gd name="T47" fmla="*/ 2 h 28"/>
                <a:gd name="T48" fmla="*/ 28 w 29"/>
                <a:gd name="T4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8">
                  <a:moveTo>
                    <a:pt x="28" y="1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3"/>
                    <a:pt x="17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ubicBezTo>
                    <a:pt x="14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7" y="8"/>
                    <a:pt x="5" y="6"/>
                  </a:cubicBezTo>
                  <a:cubicBezTo>
                    <a:pt x="4" y="5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1" y="4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28"/>
                    <a:pt x="18" y="28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5"/>
                    <a:pt x="20" y="24"/>
                    <a:pt x="20" y="23"/>
                  </a:cubicBezTo>
                  <a:cubicBezTo>
                    <a:pt x="19" y="16"/>
                    <a:pt x="22" y="12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9" y="2"/>
                    <a:pt x="28" y="1"/>
                    <a:pt x="28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9"/>
            <p:cNvSpPr>
              <a:spLocks/>
            </p:cNvSpPr>
            <p:nvPr userDrawn="1"/>
          </p:nvSpPr>
          <p:spPr bwMode="auto">
            <a:xfrm>
              <a:off x="2116" y="1703"/>
              <a:ext cx="28" cy="14"/>
            </a:xfrm>
            <a:custGeom>
              <a:avLst/>
              <a:gdLst>
                <a:gd name="T0" fmla="*/ 0 w 28"/>
                <a:gd name="T1" fmla="*/ 0 h 14"/>
                <a:gd name="T2" fmla="*/ 28 w 28"/>
                <a:gd name="T3" fmla="*/ 14 h 14"/>
                <a:gd name="T4" fmla="*/ 28 w 28"/>
                <a:gd name="T5" fmla="*/ 14 h 14"/>
                <a:gd name="T6" fmla="*/ 0 w 28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4">
                  <a:moveTo>
                    <a:pt x="0" y="0"/>
                  </a:moveTo>
                  <a:lnTo>
                    <a:pt x="28" y="14"/>
                  </a:lnTo>
                  <a:lnTo>
                    <a:pt x="28" y="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0"/>
            <p:cNvSpPr>
              <a:spLocks/>
            </p:cNvSpPr>
            <p:nvPr userDrawn="1"/>
          </p:nvSpPr>
          <p:spPr bwMode="auto">
            <a:xfrm>
              <a:off x="1890" y="2259"/>
              <a:ext cx="113" cy="456"/>
            </a:xfrm>
            <a:custGeom>
              <a:avLst/>
              <a:gdLst>
                <a:gd name="T0" fmla="*/ 0 w 8"/>
                <a:gd name="T1" fmla="*/ 0 h 32"/>
                <a:gd name="T2" fmla="*/ 0 w 8"/>
                <a:gd name="T3" fmla="*/ 14 h 32"/>
                <a:gd name="T4" fmla="*/ 1 w 8"/>
                <a:gd name="T5" fmla="*/ 32 h 32"/>
                <a:gd name="T6" fmla="*/ 1 w 8"/>
                <a:gd name="T7" fmla="*/ 32 h 32"/>
                <a:gd name="T8" fmla="*/ 1 w 8"/>
                <a:gd name="T9" fmla="*/ 32 h 32"/>
                <a:gd name="T10" fmla="*/ 1 w 8"/>
                <a:gd name="T11" fmla="*/ 32 h 32"/>
                <a:gd name="T12" fmla="*/ 8 w 8"/>
                <a:gd name="T13" fmla="*/ 31 h 32"/>
                <a:gd name="T14" fmla="*/ 8 w 8"/>
                <a:gd name="T15" fmla="*/ 30 h 32"/>
                <a:gd name="T16" fmla="*/ 6 w 8"/>
                <a:gd name="T17" fmla="*/ 0 h 32"/>
                <a:gd name="T18" fmla="*/ 0 w 8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2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1"/>
            <p:cNvSpPr>
              <a:spLocks/>
            </p:cNvSpPr>
            <p:nvPr userDrawn="1"/>
          </p:nvSpPr>
          <p:spPr bwMode="auto">
            <a:xfrm>
              <a:off x="1749" y="1788"/>
              <a:ext cx="212" cy="328"/>
            </a:xfrm>
            <a:custGeom>
              <a:avLst/>
              <a:gdLst>
                <a:gd name="T0" fmla="*/ 9 w 15"/>
                <a:gd name="T1" fmla="*/ 13 h 23"/>
                <a:gd name="T2" fmla="*/ 9 w 15"/>
                <a:gd name="T3" fmla="*/ 15 h 23"/>
                <a:gd name="T4" fmla="*/ 9 w 15"/>
                <a:gd name="T5" fmla="*/ 23 h 23"/>
                <a:gd name="T6" fmla="*/ 15 w 15"/>
                <a:gd name="T7" fmla="*/ 23 h 23"/>
                <a:gd name="T8" fmla="*/ 14 w 15"/>
                <a:gd name="T9" fmla="*/ 14 h 23"/>
                <a:gd name="T10" fmla="*/ 14 w 15"/>
                <a:gd name="T11" fmla="*/ 14 h 23"/>
                <a:gd name="T12" fmla="*/ 2 w 15"/>
                <a:gd name="T13" fmla="*/ 0 h 23"/>
                <a:gd name="T14" fmla="*/ 2 w 15"/>
                <a:gd name="T15" fmla="*/ 0 h 23"/>
                <a:gd name="T16" fmla="*/ 2 w 15"/>
                <a:gd name="T17" fmla="*/ 0 h 23"/>
                <a:gd name="T18" fmla="*/ 1 w 15"/>
                <a:gd name="T19" fmla="*/ 0 h 23"/>
                <a:gd name="T20" fmla="*/ 1 w 15"/>
                <a:gd name="T21" fmla="*/ 1 h 23"/>
                <a:gd name="T22" fmla="*/ 1 w 15"/>
                <a:gd name="T23" fmla="*/ 3 h 23"/>
                <a:gd name="T24" fmla="*/ 9 w 15"/>
                <a:gd name="T25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3">
                  <a:moveTo>
                    <a:pt x="9" y="13"/>
                  </a:moveTo>
                  <a:cubicBezTo>
                    <a:pt x="9" y="13"/>
                    <a:pt x="9" y="14"/>
                    <a:pt x="9" y="15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1" y="23"/>
                    <a:pt x="13" y="23"/>
                    <a:pt x="15" y="2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  <a:lnTo>
                    <a:pt x="9" y="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2"/>
            <p:cNvSpPr>
              <a:spLocks/>
            </p:cNvSpPr>
            <p:nvPr userDrawn="1"/>
          </p:nvSpPr>
          <p:spPr bwMode="auto">
            <a:xfrm>
              <a:off x="14" y="2188"/>
              <a:ext cx="211" cy="328"/>
            </a:xfrm>
            <a:custGeom>
              <a:avLst/>
              <a:gdLst>
                <a:gd name="T0" fmla="*/ 15 w 15"/>
                <a:gd name="T1" fmla="*/ 19 h 23"/>
                <a:gd name="T2" fmla="*/ 15 w 15"/>
                <a:gd name="T3" fmla="*/ 23 h 23"/>
                <a:gd name="T4" fmla="*/ 0 w 15"/>
                <a:gd name="T5" fmla="*/ 23 h 23"/>
                <a:gd name="T6" fmla="*/ 0 w 15"/>
                <a:gd name="T7" fmla="*/ 11 h 23"/>
                <a:gd name="T8" fmla="*/ 0 w 15"/>
                <a:gd name="T9" fmla="*/ 0 h 23"/>
                <a:gd name="T10" fmla="*/ 14 w 15"/>
                <a:gd name="T11" fmla="*/ 0 h 23"/>
                <a:gd name="T12" fmla="*/ 14 w 15"/>
                <a:gd name="T13" fmla="*/ 4 h 23"/>
                <a:gd name="T14" fmla="*/ 5 w 15"/>
                <a:gd name="T15" fmla="*/ 4 h 23"/>
                <a:gd name="T16" fmla="*/ 5 w 15"/>
                <a:gd name="T17" fmla="*/ 9 h 23"/>
                <a:gd name="T18" fmla="*/ 13 w 15"/>
                <a:gd name="T19" fmla="*/ 9 h 23"/>
                <a:gd name="T20" fmla="*/ 13 w 15"/>
                <a:gd name="T21" fmla="*/ 13 h 23"/>
                <a:gd name="T22" fmla="*/ 5 w 15"/>
                <a:gd name="T23" fmla="*/ 13 h 23"/>
                <a:gd name="T24" fmla="*/ 5 w 15"/>
                <a:gd name="T25" fmla="*/ 19 h 23"/>
                <a:gd name="T26" fmla="*/ 15 w 15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3">
                  <a:moveTo>
                    <a:pt x="15" y="19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9"/>
                    <a:pt x="0" y="15"/>
                    <a:pt x="0" y="11"/>
                  </a:cubicBezTo>
                  <a:cubicBezTo>
                    <a:pt x="0" y="7"/>
                    <a:pt x="0" y="3"/>
                    <a:pt x="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1" y="4"/>
                    <a:pt x="7" y="4"/>
                    <a:pt x="5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7" y="9"/>
                    <a:pt x="10" y="9"/>
                    <a:pt x="13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3"/>
                    <a:pt x="7" y="13"/>
                    <a:pt x="5" y="13"/>
                  </a:cubicBezTo>
                  <a:cubicBezTo>
                    <a:pt x="5" y="15"/>
                    <a:pt x="5" y="17"/>
                    <a:pt x="5" y="19"/>
                  </a:cubicBezTo>
                  <a:cubicBezTo>
                    <a:pt x="8" y="19"/>
                    <a:pt x="12" y="19"/>
                    <a:pt x="1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3"/>
            <p:cNvSpPr>
              <a:spLocks noEditPoints="1"/>
            </p:cNvSpPr>
            <p:nvPr userDrawn="1"/>
          </p:nvSpPr>
          <p:spPr bwMode="auto">
            <a:xfrm>
              <a:off x="268" y="2159"/>
              <a:ext cx="226" cy="357"/>
            </a:xfrm>
            <a:custGeom>
              <a:avLst/>
              <a:gdLst>
                <a:gd name="T0" fmla="*/ 16 w 16"/>
                <a:gd name="T1" fmla="*/ 25 h 25"/>
                <a:gd name="T2" fmla="*/ 12 w 16"/>
                <a:gd name="T3" fmla="*/ 25 h 25"/>
                <a:gd name="T4" fmla="*/ 12 w 16"/>
                <a:gd name="T5" fmla="*/ 24 h 25"/>
                <a:gd name="T6" fmla="*/ 12 w 16"/>
                <a:gd name="T7" fmla="*/ 24 h 25"/>
                <a:gd name="T8" fmla="*/ 7 w 16"/>
                <a:gd name="T9" fmla="*/ 25 h 25"/>
                <a:gd name="T10" fmla="*/ 2 w 16"/>
                <a:gd name="T11" fmla="*/ 23 h 25"/>
                <a:gd name="T12" fmla="*/ 0 w 16"/>
                <a:gd name="T13" fmla="*/ 17 h 25"/>
                <a:gd name="T14" fmla="*/ 2 w 16"/>
                <a:gd name="T15" fmla="*/ 10 h 25"/>
                <a:gd name="T16" fmla="*/ 8 w 16"/>
                <a:gd name="T17" fmla="*/ 8 h 25"/>
                <a:gd name="T18" fmla="*/ 11 w 16"/>
                <a:gd name="T19" fmla="*/ 8 h 25"/>
                <a:gd name="T20" fmla="*/ 12 w 16"/>
                <a:gd name="T21" fmla="*/ 8 h 25"/>
                <a:gd name="T22" fmla="*/ 11 w 16"/>
                <a:gd name="T23" fmla="*/ 0 h 25"/>
                <a:gd name="T24" fmla="*/ 16 w 16"/>
                <a:gd name="T25" fmla="*/ 0 h 25"/>
                <a:gd name="T26" fmla="*/ 16 w 16"/>
                <a:gd name="T27" fmla="*/ 12 h 25"/>
                <a:gd name="T28" fmla="*/ 16 w 16"/>
                <a:gd name="T29" fmla="*/ 25 h 25"/>
                <a:gd name="T30" fmla="*/ 12 w 16"/>
                <a:gd name="T31" fmla="*/ 21 h 25"/>
                <a:gd name="T32" fmla="*/ 12 w 16"/>
                <a:gd name="T33" fmla="*/ 12 h 25"/>
                <a:gd name="T34" fmla="*/ 9 w 16"/>
                <a:gd name="T35" fmla="*/ 11 h 25"/>
                <a:gd name="T36" fmla="*/ 5 w 16"/>
                <a:gd name="T37" fmla="*/ 12 h 25"/>
                <a:gd name="T38" fmla="*/ 4 w 16"/>
                <a:gd name="T39" fmla="*/ 17 h 25"/>
                <a:gd name="T40" fmla="*/ 5 w 16"/>
                <a:gd name="T41" fmla="*/ 20 h 25"/>
                <a:gd name="T42" fmla="*/ 8 w 16"/>
                <a:gd name="T43" fmla="*/ 22 h 25"/>
                <a:gd name="T44" fmla="*/ 12 w 16"/>
                <a:gd name="T45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5">
                  <a:moveTo>
                    <a:pt x="1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5"/>
                    <a:pt x="9" y="25"/>
                    <a:pt x="7" y="25"/>
                  </a:cubicBezTo>
                  <a:cubicBezTo>
                    <a:pt x="5" y="25"/>
                    <a:pt x="3" y="24"/>
                    <a:pt x="2" y="23"/>
                  </a:cubicBezTo>
                  <a:cubicBezTo>
                    <a:pt x="0" y="21"/>
                    <a:pt x="0" y="19"/>
                    <a:pt x="0" y="17"/>
                  </a:cubicBezTo>
                  <a:cubicBezTo>
                    <a:pt x="0" y="14"/>
                    <a:pt x="0" y="12"/>
                    <a:pt x="2" y="10"/>
                  </a:cubicBezTo>
                  <a:cubicBezTo>
                    <a:pt x="3" y="9"/>
                    <a:pt x="5" y="8"/>
                    <a:pt x="8" y="8"/>
                  </a:cubicBezTo>
                  <a:cubicBezTo>
                    <a:pt x="9" y="8"/>
                    <a:pt x="11" y="8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6"/>
                    <a:pt x="12" y="3"/>
                    <a:pt x="1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3"/>
                    <a:pt x="16" y="7"/>
                    <a:pt x="16" y="12"/>
                  </a:cubicBezTo>
                  <a:cubicBezTo>
                    <a:pt x="16" y="17"/>
                    <a:pt x="16" y="21"/>
                    <a:pt x="16" y="25"/>
                  </a:cubicBezTo>
                  <a:close/>
                  <a:moveTo>
                    <a:pt x="12" y="21"/>
                  </a:moveTo>
                  <a:cubicBezTo>
                    <a:pt x="12" y="17"/>
                    <a:pt x="12" y="14"/>
                    <a:pt x="12" y="12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1"/>
                    <a:pt x="6" y="11"/>
                    <a:pt x="5" y="12"/>
                  </a:cubicBezTo>
                  <a:cubicBezTo>
                    <a:pt x="5" y="14"/>
                    <a:pt x="4" y="15"/>
                    <a:pt x="4" y="17"/>
                  </a:cubicBezTo>
                  <a:cubicBezTo>
                    <a:pt x="4" y="18"/>
                    <a:pt x="5" y="19"/>
                    <a:pt x="5" y="20"/>
                  </a:cubicBezTo>
                  <a:cubicBezTo>
                    <a:pt x="6" y="21"/>
                    <a:pt x="7" y="22"/>
                    <a:pt x="8" y="22"/>
                  </a:cubicBezTo>
                  <a:cubicBezTo>
                    <a:pt x="10" y="22"/>
                    <a:pt x="11" y="22"/>
                    <a:pt x="12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4"/>
            <p:cNvSpPr>
              <a:spLocks noEditPoints="1"/>
            </p:cNvSpPr>
            <p:nvPr userDrawn="1"/>
          </p:nvSpPr>
          <p:spPr bwMode="auto">
            <a:xfrm>
              <a:off x="550" y="2159"/>
              <a:ext cx="85" cy="357"/>
            </a:xfrm>
            <a:custGeom>
              <a:avLst/>
              <a:gdLst>
                <a:gd name="T0" fmla="*/ 5 w 6"/>
                <a:gd name="T1" fmla="*/ 25 h 25"/>
                <a:gd name="T2" fmla="*/ 0 w 6"/>
                <a:gd name="T3" fmla="*/ 25 h 25"/>
                <a:gd name="T4" fmla="*/ 1 w 6"/>
                <a:gd name="T5" fmla="*/ 16 h 25"/>
                <a:gd name="T6" fmla="*/ 0 w 6"/>
                <a:gd name="T7" fmla="*/ 8 h 25"/>
                <a:gd name="T8" fmla="*/ 5 w 6"/>
                <a:gd name="T9" fmla="*/ 8 h 25"/>
                <a:gd name="T10" fmla="*/ 5 w 6"/>
                <a:gd name="T11" fmla="*/ 16 h 25"/>
                <a:gd name="T12" fmla="*/ 5 w 6"/>
                <a:gd name="T13" fmla="*/ 25 h 25"/>
                <a:gd name="T14" fmla="*/ 6 w 6"/>
                <a:gd name="T15" fmla="*/ 3 h 25"/>
                <a:gd name="T16" fmla="*/ 5 w 6"/>
                <a:gd name="T17" fmla="*/ 5 h 25"/>
                <a:gd name="T18" fmla="*/ 3 w 6"/>
                <a:gd name="T19" fmla="*/ 6 h 25"/>
                <a:gd name="T20" fmla="*/ 1 w 6"/>
                <a:gd name="T21" fmla="*/ 5 h 25"/>
                <a:gd name="T22" fmla="*/ 0 w 6"/>
                <a:gd name="T23" fmla="*/ 3 h 25"/>
                <a:gd name="T24" fmla="*/ 1 w 6"/>
                <a:gd name="T25" fmla="*/ 1 h 25"/>
                <a:gd name="T26" fmla="*/ 3 w 6"/>
                <a:gd name="T27" fmla="*/ 0 h 25"/>
                <a:gd name="T28" fmla="*/ 5 w 6"/>
                <a:gd name="T29" fmla="*/ 1 h 25"/>
                <a:gd name="T30" fmla="*/ 6 w 6"/>
                <a:gd name="T31" fmla="*/ 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25">
                  <a:moveTo>
                    <a:pt x="5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2"/>
                    <a:pt x="1" y="20"/>
                    <a:pt x="1" y="16"/>
                  </a:cubicBezTo>
                  <a:cubicBezTo>
                    <a:pt x="1" y="13"/>
                    <a:pt x="0" y="11"/>
                    <a:pt x="0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10"/>
                    <a:pt x="5" y="13"/>
                    <a:pt x="5" y="16"/>
                  </a:cubicBezTo>
                  <a:cubicBezTo>
                    <a:pt x="5" y="19"/>
                    <a:pt x="5" y="22"/>
                    <a:pt x="5" y="25"/>
                  </a:cubicBezTo>
                  <a:close/>
                  <a:moveTo>
                    <a:pt x="6" y="3"/>
                  </a:moveTo>
                  <a:cubicBezTo>
                    <a:pt x="6" y="4"/>
                    <a:pt x="5" y="4"/>
                    <a:pt x="5" y="5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1" y="6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cubicBezTo>
                    <a:pt x="6" y="2"/>
                    <a:pt x="6" y="2"/>
                    <a:pt x="6" y="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5"/>
            <p:cNvSpPr>
              <a:spLocks/>
            </p:cNvSpPr>
            <p:nvPr userDrawn="1"/>
          </p:nvSpPr>
          <p:spPr bwMode="auto">
            <a:xfrm>
              <a:off x="663" y="2273"/>
              <a:ext cx="183" cy="243"/>
            </a:xfrm>
            <a:custGeom>
              <a:avLst/>
              <a:gdLst>
                <a:gd name="T0" fmla="*/ 13 w 13"/>
                <a:gd name="T1" fmla="*/ 12 h 17"/>
                <a:gd name="T2" fmla="*/ 5 w 13"/>
                <a:gd name="T3" fmla="*/ 17 h 17"/>
                <a:gd name="T4" fmla="*/ 0 w 13"/>
                <a:gd name="T5" fmla="*/ 17 h 17"/>
                <a:gd name="T6" fmla="*/ 1 w 13"/>
                <a:gd name="T7" fmla="*/ 13 h 17"/>
                <a:gd name="T8" fmla="*/ 5 w 13"/>
                <a:gd name="T9" fmla="*/ 14 h 17"/>
                <a:gd name="T10" fmla="*/ 8 w 13"/>
                <a:gd name="T11" fmla="*/ 14 h 17"/>
                <a:gd name="T12" fmla="*/ 9 w 13"/>
                <a:gd name="T13" fmla="*/ 12 h 17"/>
                <a:gd name="T14" fmla="*/ 6 w 13"/>
                <a:gd name="T15" fmla="*/ 10 h 17"/>
                <a:gd name="T16" fmla="*/ 2 w 13"/>
                <a:gd name="T17" fmla="*/ 8 h 17"/>
                <a:gd name="T18" fmla="*/ 0 w 13"/>
                <a:gd name="T19" fmla="*/ 5 h 17"/>
                <a:gd name="T20" fmla="*/ 2 w 13"/>
                <a:gd name="T21" fmla="*/ 1 h 17"/>
                <a:gd name="T22" fmla="*/ 7 w 13"/>
                <a:gd name="T23" fmla="*/ 0 h 17"/>
                <a:gd name="T24" fmla="*/ 12 w 13"/>
                <a:gd name="T25" fmla="*/ 0 h 17"/>
                <a:gd name="T26" fmla="*/ 11 w 13"/>
                <a:gd name="T27" fmla="*/ 4 h 17"/>
                <a:gd name="T28" fmla="*/ 7 w 13"/>
                <a:gd name="T29" fmla="*/ 3 h 17"/>
                <a:gd name="T30" fmla="*/ 4 w 13"/>
                <a:gd name="T31" fmla="*/ 4 h 17"/>
                <a:gd name="T32" fmla="*/ 5 w 13"/>
                <a:gd name="T33" fmla="*/ 5 h 17"/>
                <a:gd name="T34" fmla="*/ 7 w 13"/>
                <a:gd name="T35" fmla="*/ 6 h 17"/>
                <a:gd name="T36" fmla="*/ 11 w 13"/>
                <a:gd name="T37" fmla="*/ 8 h 17"/>
                <a:gd name="T38" fmla="*/ 13 w 1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1" y="17"/>
                    <a:pt x="0" y="1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4" y="14"/>
                    <a:pt x="5" y="14"/>
                  </a:cubicBezTo>
                  <a:cubicBezTo>
                    <a:pt x="6" y="14"/>
                    <a:pt x="7" y="14"/>
                    <a:pt x="8" y="14"/>
                  </a:cubicBezTo>
                  <a:cubicBezTo>
                    <a:pt x="8" y="13"/>
                    <a:pt x="9" y="13"/>
                    <a:pt x="9" y="12"/>
                  </a:cubicBezTo>
                  <a:cubicBezTo>
                    <a:pt x="9" y="12"/>
                    <a:pt x="8" y="11"/>
                    <a:pt x="6" y="10"/>
                  </a:cubicBezTo>
                  <a:cubicBezTo>
                    <a:pt x="4" y="9"/>
                    <a:pt x="3" y="9"/>
                    <a:pt x="2" y="8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3"/>
                    <a:pt x="9" y="3"/>
                    <a:pt x="7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9"/>
                    <a:pt x="13" y="10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6"/>
            <p:cNvSpPr>
              <a:spLocks noEditPoints="1"/>
            </p:cNvSpPr>
            <p:nvPr userDrawn="1"/>
          </p:nvSpPr>
          <p:spPr bwMode="auto">
            <a:xfrm>
              <a:off x="875" y="2259"/>
              <a:ext cx="253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9 w 18"/>
                <a:gd name="T13" fmla="*/ 0 h 18"/>
                <a:gd name="T14" fmla="*/ 15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3" y="18"/>
                    <a:pt x="11" y="18"/>
                    <a:pt x="9" y="18"/>
                  </a:cubicBezTo>
                  <a:cubicBezTo>
                    <a:pt x="6" y="18"/>
                    <a:pt x="4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7"/>
            <p:cNvSpPr>
              <a:spLocks/>
            </p:cNvSpPr>
            <p:nvPr userDrawn="1"/>
          </p:nvSpPr>
          <p:spPr bwMode="auto">
            <a:xfrm>
              <a:off x="1157" y="2273"/>
              <a:ext cx="240" cy="243"/>
            </a:xfrm>
            <a:custGeom>
              <a:avLst/>
              <a:gdLst>
                <a:gd name="T0" fmla="*/ 17 w 17"/>
                <a:gd name="T1" fmla="*/ 17 h 17"/>
                <a:gd name="T2" fmla="*/ 12 w 17"/>
                <a:gd name="T3" fmla="*/ 17 h 17"/>
                <a:gd name="T4" fmla="*/ 12 w 17"/>
                <a:gd name="T5" fmla="*/ 8 h 17"/>
                <a:gd name="T6" fmla="*/ 11 w 17"/>
                <a:gd name="T7" fmla="*/ 4 h 17"/>
                <a:gd name="T8" fmla="*/ 9 w 17"/>
                <a:gd name="T9" fmla="*/ 3 h 17"/>
                <a:gd name="T10" fmla="*/ 5 w 17"/>
                <a:gd name="T11" fmla="*/ 4 h 17"/>
                <a:gd name="T12" fmla="*/ 5 w 17"/>
                <a:gd name="T13" fmla="*/ 17 h 17"/>
                <a:gd name="T14" fmla="*/ 1 w 17"/>
                <a:gd name="T15" fmla="*/ 17 h 17"/>
                <a:gd name="T16" fmla="*/ 1 w 17"/>
                <a:gd name="T17" fmla="*/ 8 h 17"/>
                <a:gd name="T18" fmla="*/ 0 w 17"/>
                <a:gd name="T19" fmla="*/ 0 h 17"/>
                <a:gd name="T20" fmla="*/ 5 w 17"/>
                <a:gd name="T21" fmla="*/ 0 h 17"/>
                <a:gd name="T22" fmla="*/ 5 w 17"/>
                <a:gd name="T23" fmla="*/ 2 h 17"/>
                <a:gd name="T24" fmla="*/ 5 w 17"/>
                <a:gd name="T25" fmla="*/ 2 h 17"/>
                <a:gd name="T26" fmla="*/ 11 w 17"/>
                <a:gd name="T27" fmla="*/ 0 h 17"/>
                <a:gd name="T28" fmla="*/ 15 w 17"/>
                <a:gd name="T29" fmla="*/ 1 h 17"/>
                <a:gd name="T30" fmla="*/ 17 w 17"/>
                <a:gd name="T31" fmla="*/ 6 h 17"/>
                <a:gd name="T32" fmla="*/ 16 w 17"/>
                <a:gd name="T33" fmla="*/ 7 h 17"/>
                <a:gd name="T34" fmla="*/ 16 w 17"/>
                <a:gd name="T35" fmla="*/ 9 h 17"/>
                <a:gd name="T36" fmla="*/ 17 w 17"/>
                <a:gd name="T3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" h="17">
                  <a:moveTo>
                    <a:pt x="17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4"/>
                    <a:pt x="12" y="11"/>
                    <a:pt x="12" y="8"/>
                  </a:cubicBezTo>
                  <a:cubicBezTo>
                    <a:pt x="12" y="6"/>
                    <a:pt x="12" y="5"/>
                    <a:pt x="11" y="4"/>
                  </a:cubicBez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6" y="4"/>
                    <a:pt x="5" y="4"/>
                  </a:cubicBezTo>
                  <a:cubicBezTo>
                    <a:pt x="5" y="9"/>
                    <a:pt x="5" y="13"/>
                    <a:pt x="5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3"/>
                    <a:pt x="1" y="10"/>
                    <a:pt x="1" y="8"/>
                  </a:cubicBezTo>
                  <a:cubicBezTo>
                    <a:pt x="1" y="5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2" y="0"/>
                    <a:pt x="14" y="0"/>
                    <a:pt x="15" y="1"/>
                  </a:cubicBezTo>
                  <a:cubicBezTo>
                    <a:pt x="16" y="2"/>
                    <a:pt x="17" y="3"/>
                    <a:pt x="17" y="6"/>
                  </a:cubicBezTo>
                  <a:cubicBezTo>
                    <a:pt x="17" y="6"/>
                    <a:pt x="17" y="6"/>
                    <a:pt x="16" y="7"/>
                  </a:cubicBezTo>
                  <a:cubicBezTo>
                    <a:pt x="16" y="7"/>
                    <a:pt x="16" y="8"/>
                    <a:pt x="16" y="9"/>
                  </a:cubicBezTo>
                  <a:cubicBezTo>
                    <a:pt x="16" y="10"/>
                    <a:pt x="16" y="13"/>
                    <a:pt x="17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8"/>
            <p:cNvSpPr>
              <a:spLocks/>
            </p:cNvSpPr>
            <p:nvPr userDrawn="1"/>
          </p:nvSpPr>
          <p:spPr bwMode="auto">
            <a:xfrm>
              <a:off x="2568" y="2188"/>
              <a:ext cx="225" cy="328"/>
            </a:xfrm>
            <a:custGeom>
              <a:avLst/>
              <a:gdLst>
                <a:gd name="T0" fmla="*/ 16 w 16"/>
                <a:gd name="T1" fmla="*/ 17 h 23"/>
                <a:gd name="T2" fmla="*/ 7 w 16"/>
                <a:gd name="T3" fmla="*/ 23 h 23"/>
                <a:gd name="T4" fmla="*/ 0 w 16"/>
                <a:gd name="T5" fmla="*/ 23 h 23"/>
                <a:gd name="T6" fmla="*/ 1 w 16"/>
                <a:gd name="T7" fmla="*/ 19 h 23"/>
                <a:gd name="T8" fmla="*/ 7 w 16"/>
                <a:gd name="T9" fmla="*/ 20 h 23"/>
                <a:gd name="T10" fmla="*/ 11 w 16"/>
                <a:gd name="T11" fmla="*/ 19 h 23"/>
                <a:gd name="T12" fmla="*/ 12 w 16"/>
                <a:gd name="T13" fmla="*/ 17 h 23"/>
                <a:gd name="T14" fmla="*/ 11 w 16"/>
                <a:gd name="T15" fmla="*/ 15 h 23"/>
                <a:gd name="T16" fmla="*/ 7 w 16"/>
                <a:gd name="T17" fmla="*/ 13 h 23"/>
                <a:gd name="T18" fmla="*/ 3 w 16"/>
                <a:gd name="T19" fmla="*/ 10 h 23"/>
                <a:gd name="T20" fmla="*/ 1 w 16"/>
                <a:gd name="T21" fmla="*/ 6 h 23"/>
                <a:gd name="T22" fmla="*/ 3 w 16"/>
                <a:gd name="T23" fmla="*/ 1 h 23"/>
                <a:gd name="T24" fmla="*/ 10 w 16"/>
                <a:gd name="T25" fmla="*/ 0 h 23"/>
                <a:gd name="T26" fmla="*/ 15 w 16"/>
                <a:gd name="T27" fmla="*/ 0 h 23"/>
                <a:gd name="T28" fmla="*/ 15 w 16"/>
                <a:gd name="T29" fmla="*/ 4 h 23"/>
                <a:gd name="T30" fmla="*/ 10 w 16"/>
                <a:gd name="T31" fmla="*/ 3 h 23"/>
                <a:gd name="T32" fmla="*/ 5 w 16"/>
                <a:gd name="T33" fmla="*/ 5 h 23"/>
                <a:gd name="T34" fmla="*/ 6 w 16"/>
                <a:gd name="T35" fmla="*/ 7 h 23"/>
                <a:gd name="T36" fmla="*/ 10 w 16"/>
                <a:gd name="T37" fmla="*/ 9 h 23"/>
                <a:gd name="T38" fmla="*/ 14 w 16"/>
                <a:gd name="T39" fmla="*/ 12 h 23"/>
                <a:gd name="T40" fmla="*/ 16 w 16"/>
                <a:gd name="T41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3">
                  <a:moveTo>
                    <a:pt x="16" y="17"/>
                  </a:moveTo>
                  <a:cubicBezTo>
                    <a:pt x="16" y="21"/>
                    <a:pt x="13" y="23"/>
                    <a:pt x="7" y="23"/>
                  </a:cubicBezTo>
                  <a:cubicBezTo>
                    <a:pt x="4" y="23"/>
                    <a:pt x="2" y="23"/>
                    <a:pt x="0" y="2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19"/>
                    <a:pt x="5" y="20"/>
                    <a:pt x="7" y="20"/>
                  </a:cubicBezTo>
                  <a:cubicBezTo>
                    <a:pt x="9" y="20"/>
                    <a:pt x="10" y="19"/>
                    <a:pt x="11" y="19"/>
                  </a:cubicBezTo>
                  <a:cubicBezTo>
                    <a:pt x="11" y="19"/>
                    <a:pt x="12" y="18"/>
                    <a:pt x="12" y="17"/>
                  </a:cubicBezTo>
                  <a:cubicBezTo>
                    <a:pt x="12" y="16"/>
                    <a:pt x="12" y="16"/>
                    <a:pt x="11" y="15"/>
                  </a:cubicBezTo>
                  <a:cubicBezTo>
                    <a:pt x="10" y="15"/>
                    <a:pt x="9" y="14"/>
                    <a:pt x="7" y="13"/>
                  </a:cubicBezTo>
                  <a:cubicBezTo>
                    <a:pt x="5" y="12"/>
                    <a:pt x="4" y="11"/>
                    <a:pt x="3" y="10"/>
                  </a:cubicBezTo>
                  <a:cubicBezTo>
                    <a:pt x="1" y="9"/>
                    <a:pt x="1" y="8"/>
                    <a:pt x="1" y="6"/>
                  </a:cubicBezTo>
                  <a:cubicBezTo>
                    <a:pt x="1" y="4"/>
                    <a:pt x="2" y="2"/>
                    <a:pt x="3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2" y="0"/>
                    <a:pt x="14" y="0"/>
                    <a:pt x="15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3" y="4"/>
                    <a:pt x="11" y="3"/>
                    <a:pt x="10" y="3"/>
                  </a:cubicBezTo>
                  <a:cubicBezTo>
                    <a:pt x="7" y="3"/>
                    <a:pt x="5" y="4"/>
                    <a:pt x="5" y="5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7" y="8"/>
                    <a:pt x="8" y="8"/>
                    <a:pt x="10" y="9"/>
                  </a:cubicBezTo>
                  <a:cubicBezTo>
                    <a:pt x="12" y="10"/>
                    <a:pt x="13" y="11"/>
                    <a:pt x="14" y="12"/>
                  </a:cubicBezTo>
                  <a:cubicBezTo>
                    <a:pt x="16" y="13"/>
                    <a:pt x="16" y="15"/>
                    <a:pt x="16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9"/>
            <p:cNvSpPr>
              <a:spLocks/>
            </p:cNvSpPr>
            <p:nvPr userDrawn="1"/>
          </p:nvSpPr>
          <p:spPr bwMode="auto">
            <a:xfrm>
              <a:off x="2836" y="2273"/>
              <a:ext cx="197" cy="243"/>
            </a:xfrm>
            <a:custGeom>
              <a:avLst/>
              <a:gdLst>
                <a:gd name="T0" fmla="*/ 14 w 14"/>
                <a:gd name="T1" fmla="*/ 13 h 17"/>
                <a:gd name="T2" fmla="*/ 14 w 14"/>
                <a:gd name="T3" fmla="*/ 16 h 17"/>
                <a:gd name="T4" fmla="*/ 9 w 14"/>
                <a:gd name="T5" fmla="*/ 17 h 17"/>
                <a:gd name="T6" fmla="*/ 2 w 14"/>
                <a:gd name="T7" fmla="*/ 15 h 17"/>
                <a:gd name="T8" fmla="*/ 0 w 14"/>
                <a:gd name="T9" fmla="*/ 9 h 17"/>
                <a:gd name="T10" fmla="*/ 3 w 14"/>
                <a:gd name="T11" fmla="*/ 2 h 17"/>
                <a:gd name="T12" fmla="*/ 9 w 14"/>
                <a:gd name="T13" fmla="*/ 0 h 17"/>
                <a:gd name="T14" fmla="*/ 13 w 14"/>
                <a:gd name="T15" fmla="*/ 0 h 17"/>
                <a:gd name="T16" fmla="*/ 13 w 14"/>
                <a:gd name="T17" fmla="*/ 4 h 17"/>
                <a:gd name="T18" fmla="*/ 9 w 14"/>
                <a:gd name="T19" fmla="*/ 3 h 17"/>
                <a:gd name="T20" fmla="*/ 6 w 14"/>
                <a:gd name="T21" fmla="*/ 4 h 17"/>
                <a:gd name="T22" fmla="*/ 5 w 14"/>
                <a:gd name="T23" fmla="*/ 8 h 17"/>
                <a:gd name="T24" fmla="*/ 6 w 14"/>
                <a:gd name="T25" fmla="*/ 12 h 17"/>
                <a:gd name="T26" fmla="*/ 10 w 14"/>
                <a:gd name="T27" fmla="*/ 14 h 17"/>
                <a:gd name="T28" fmla="*/ 14 w 14"/>
                <a:gd name="T2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4" y="13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3" y="17"/>
                    <a:pt x="11" y="17"/>
                    <a:pt x="9" y="17"/>
                  </a:cubicBezTo>
                  <a:cubicBezTo>
                    <a:pt x="6" y="17"/>
                    <a:pt x="4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0" y="3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5"/>
                    <a:pt x="5" y="7"/>
                    <a:pt x="5" y="8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8" y="14"/>
                    <a:pt x="10" y="14"/>
                  </a:cubicBezTo>
                  <a:cubicBezTo>
                    <a:pt x="11" y="14"/>
                    <a:pt x="12" y="14"/>
                    <a:pt x="14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0"/>
            <p:cNvSpPr>
              <a:spLocks/>
            </p:cNvSpPr>
            <p:nvPr userDrawn="1"/>
          </p:nvSpPr>
          <p:spPr bwMode="auto">
            <a:xfrm>
              <a:off x="3062" y="2159"/>
              <a:ext cx="225" cy="357"/>
            </a:xfrm>
            <a:custGeom>
              <a:avLst/>
              <a:gdLst>
                <a:gd name="T0" fmla="*/ 16 w 16"/>
                <a:gd name="T1" fmla="*/ 25 h 25"/>
                <a:gd name="T2" fmla="*/ 12 w 16"/>
                <a:gd name="T3" fmla="*/ 25 h 25"/>
                <a:gd name="T4" fmla="*/ 12 w 16"/>
                <a:gd name="T5" fmla="*/ 16 h 25"/>
                <a:gd name="T6" fmla="*/ 11 w 16"/>
                <a:gd name="T7" fmla="*/ 12 h 25"/>
                <a:gd name="T8" fmla="*/ 9 w 16"/>
                <a:gd name="T9" fmla="*/ 11 h 25"/>
                <a:gd name="T10" fmla="*/ 5 w 16"/>
                <a:gd name="T11" fmla="*/ 12 h 25"/>
                <a:gd name="T12" fmla="*/ 5 w 16"/>
                <a:gd name="T13" fmla="*/ 25 h 25"/>
                <a:gd name="T14" fmla="*/ 1 w 16"/>
                <a:gd name="T15" fmla="*/ 25 h 25"/>
                <a:gd name="T16" fmla="*/ 1 w 16"/>
                <a:gd name="T17" fmla="*/ 12 h 25"/>
                <a:gd name="T18" fmla="*/ 0 w 16"/>
                <a:gd name="T19" fmla="*/ 0 h 25"/>
                <a:gd name="T20" fmla="*/ 5 w 16"/>
                <a:gd name="T21" fmla="*/ 0 h 25"/>
                <a:gd name="T22" fmla="*/ 5 w 16"/>
                <a:gd name="T23" fmla="*/ 10 h 25"/>
                <a:gd name="T24" fmla="*/ 5 w 16"/>
                <a:gd name="T25" fmla="*/ 10 h 25"/>
                <a:gd name="T26" fmla="*/ 10 w 16"/>
                <a:gd name="T27" fmla="*/ 8 h 25"/>
                <a:gd name="T28" fmla="*/ 15 w 16"/>
                <a:gd name="T29" fmla="*/ 9 h 25"/>
                <a:gd name="T30" fmla="*/ 16 w 16"/>
                <a:gd name="T31" fmla="*/ 13 h 25"/>
                <a:gd name="T32" fmla="*/ 16 w 16"/>
                <a:gd name="T33" fmla="*/ 15 h 25"/>
                <a:gd name="T34" fmla="*/ 16 w 16"/>
                <a:gd name="T35" fmla="*/ 16 h 25"/>
                <a:gd name="T36" fmla="*/ 16 w 16"/>
                <a:gd name="T3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25">
                  <a:moveTo>
                    <a:pt x="16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12" y="22"/>
                    <a:pt x="12" y="19"/>
                    <a:pt x="12" y="16"/>
                  </a:cubicBezTo>
                  <a:cubicBezTo>
                    <a:pt x="12" y="14"/>
                    <a:pt x="12" y="13"/>
                    <a:pt x="11" y="12"/>
                  </a:cubicBezTo>
                  <a:cubicBezTo>
                    <a:pt x="11" y="11"/>
                    <a:pt x="10" y="11"/>
                    <a:pt x="9" y="11"/>
                  </a:cubicBezTo>
                  <a:cubicBezTo>
                    <a:pt x="7" y="11"/>
                    <a:pt x="6" y="12"/>
                    <a:pt x="5" y="12"/>
                  </a:cubicBezTo>
                  <a:cubicBezTo>
                    <a:pt x="5" y="17"/>
                    <a:pt x="5" y="21"/>
                    <a:pt x="5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1"/>
                    <a:pt x="1" y="17"/>
                    <a:pt x="1" y="12"/>
                  </a:cubicBezTo>
                  <a:cubicBezTo>
                    <a:pt x="1" y="7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7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8"/>
                    <a:pt x="8" y="8"/>
                    <a:pt x="10" y="8"/>
                  </a:cubicBezTo>
                  <a:cubicBezTo>
                    <a:pt x="12" y="8"/>
                    <a:pt x="14" y="8"/>
                    <a:pt x="15" y="9"/>
                  </a:cubicBezTo>
                  <a:cubicBezTo>
                    <a:pt x="16" y="10"/>
                    <a:pt x="16" y="11"/>
                    <a:pt x="16" y="13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6" y="18"/>
                    <a:pt x="16" y="21"/>
                    <a:pt x="16" y="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1"/>
            <p:cNvSpPr>
              <a:spLocks noEditPoints="1"/>
            </p:cNvSpPr>
            <p:nvPr userDrawn="1"/>
          </p:nvSpPr>
          <p:spPr bwMode="auto">
            <a:xfrm>
              <a:off x="3330" y="2259"/>
              <a:ext cx="254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10 w 18"/>
                <a:gd name="T13" fmla="*/ 0 h 18"/>
                <a:gd name="T14" fmla="*/ 16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4" y="18"/>
                    <a:pt x="11" y="18"/>
                    <a:pt x="9" y="18"/>
                  </a:cubicBezTo>
                  <a:cubicBezTo>
                    <a:pt x="7" y="18"/>
                    <a:pt x="5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6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1" y="15"/>
                    <a:pt x="12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2"/>
            <p:cNvSpPr>
              <a:spLocks noEditPoints="1"/>
            </p:cNvSpPr>
            <p:nvPr userDrawn="1"/>
          </p:nvSpPr>
          <p:spPr bwMode="auto">
            <a:xfrm>
              <a:off x="3612" y="2259"/>
              <a:ext cx="254" cy="257"/>
            </a:xfrm>
            <a:custGeom>
              <a:avLst/>
              <a:gdLst>
                <a:gd name="T0" fmla="*/ 18 w 18"/>
                <a:gd name="T1" fmla="*/ 9 h 18"/>
                <a:gd name="T2" fmla="*/ 15 w 18"/>
                <a:gd name="T3" fmla="*/ 16 h 18"/>
                <a:gd name="T4" fmla="*/ 9 w 18"/>
                <a:gd name="T5" fmla="*/ 18 h 18"/>
                <a:gd name="T6" fmla="*/ 3 w 18"/>
                <a:gd name="T7" fmla="*/ 16 h 18"/>
                <a:gd name="T8" fmla="*/ 0 w 18"/>
                <a:gd name="T9" fmla="*/ 10 h 18"/>
                <a:gd name="T10" fmla="*/ 3 w 18"/>
                <a:gd name="T11" fmla="*/ 3 h 18"/>
                <a:gd name="T12" fmla="*/ 10 w 18"/>
                <a:gd name="T13" fmla="*/ 0 h 18"/>
                <a:gd name="T14" fmla="*/ 15 w 18"/>
                <a:gd name="T15" fmla="*/ 3 h 18"/>
                <a:gd name="T16" fmla="*/ 18 w 18"/>
                <a:gd name="T17" fmla="*/ 9 h 18"/>
                <a:gd name="T18" fmla="*/ 13 w 18"/>
                <a:gd name="T19" fmla="*/ 10 h 18"/>
                <a:gd name="T20" fmla="*/ 12 w 18"/>
                <a:gd name="T21" fmla="*/ 5 h 18"/>
                <a:gd name="T22" fmla="*/ 9 w 18"/>
                <a:gd name="T23" fmla="*/ 4 h 18"/>
                <a:gd name="T24" fmla="*/ 6 w 18"/>
                <a:gd name="T25" fmla="*/ 5 h 18"/>
                <a:gd name="T26" fmla="*/ 5 w 18"/>
                <a:gd name="T27" fmla="*/ 9 h 18"/>
                <a:gd name="T28" fmla="*/ 6 w 18"/>
                <a:gd name="T29" fmla="*/ 13 h 18"/>
                <a:gd name="T30" fmla="*/ 9 w 18"/>
                <a:gd name="T31" fmla="*/ 15 h 18"/>
                <a:gd name="T32" fmla="*/ 12 w 18"/>
                <a:gd name="T33" fmla="*/ 14 h 18"/>
                <a:gd name="T34" fmla="*/ 13 w 18"/>
                <a:gd name="T3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18">
                  <a:moveTo>
                    <a:pt x="18" y="9"/>
                  </a:moveTo>
                  <a:cubicBezTo>
                    <a:pt x="18" y="12"/>
                    <a:pt x="17" y="14"/>
                    <a:pt x="15" y="16"/>
                  </a:cubicBezTo>
                  <a:cubicBezTo>
                    <a:pt x="13" y="18"/>
                    <a:pt x="11" y="18"/>
                    <a:pt x="9" y="18"/>
                  </a:cubicBezTo>
                  <a:cubicBezTo>
                    <a:pt x="7" y="18"/>
                    <a:pt x="5" y="18"/>
                    <a:pt x="3" y="16"/>
                  </a:cubicBezTo>
                  <a:cubicBezTo>
                    <a:pt x="1" y="15"/>
                    <a:pt x="0" y="13"/>
                    <a:pt x="0" y="10"/>
                  </a:cubicBezTo>
                  <a:cubicBezTo>
                    <a:pt x="0" y="7"/>
                    <a:pt x="1" y="5"/>
                    <a:pt x="3" y="3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7" y="4"/>
                    <a:pt x="18" y="6"/>
                    <a:pt x="18" y="9"/>
                  </a:cubicBezTo>
                  <a:close/>
                  <a:moveTo>
                    <a:pt x="13" y="10"/>
                  </a:moveTo>
                  <a:cubicBezTo>
                    <a:pt x="13" y="8"/>
                    <a:pt x="13" y="6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5" y="6"/>
                    <a:pt x="5" y="8"/>
                    <a:pt x="5" y="9"/>
                  </a:cubicBezTo>
                  <a:cubicBezTo>
                    <a:pt x="5" y="11"/>
                    <a:pt x="5" y="12"/>
                    <a:pt x="6" y="13"/>
                  </a:cubicBezTo>
                  <a:cubicBezTo>
                    <a:pt x="7" y="15"/>
                    <a:pt x="8" y="15"/>
                    <a:pt x="9" y="15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3" y="13"/>
                    <a:pt x="13" y="11"/>
                    <a:pt x="13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3"/>
            <p:cNvSpPr>
              <a:spLocks/>
            </p:cNvSpPr>
            <p:nvPr userDrawn="1"/>
          </p:nvSpPr>
          <p:spPr bwMode="auto">
            <a:xfrm>
              <a:off x="3908" y="2159"/>
              <a:ext cx="71" cy="357"/>
            </a:xfrm>
            <a:custGeom>
              <a:avLst/>
              <a:gdLst>
                <a:gd name="T0" fmla="*/ 5 w 5"/>
                <a:gd name="T1" fmla="*/ 25 h 25"/>
                <a:gd name="T2" fmla="*/ 1 w 5"/>
                <a:gd name="T3" fmla="*/ 25 h 25"/>
                <a:gd name="T4" fmla="*/ 1 w 5"/>
                <a:gd name="T5" fmla="*/ 12 h 25"/>
                <a:gd name="T6" fmla="*/ 0 w 5"/>
                <a:gd name="T7" fmla="*/ 0 h 25"/>
                <a:gd name="T8" fmla="*/ 5 w 5"/>
                <a:gd name="T9" fmla="*/ 0 h 25"/>
                <a:gd name="T10" fmla="*/ 5 w 5"/>
                <a:gd name="T11" fmla="*/ 12 h 25"/>
                <a:gd name="T12" fmla="*/ 5 w 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5">
                  <a:moveTo>
                    <a:pt x="5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1" y="21"/>
                    <a:pt x="1" y="16"/>
                    <a:pt x="1" y="12"/>
                  </a:cubicBezTo>
                  <a:cubicBezTo>
                    <a:pt x="1" y="7"/>
                    <a:pt x="1" y="3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3"/>
                    <a:pt x="5" y="7"/>
                    <a:pt x="5" y="12"/>
                  </a:cubicBezTo>
                  <a:cubicBezTo>
                    <a:pt x="5" y="16"/>
                    <a:pt x="5" y="21"/>
                    <a:pt x="5" y="2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4"/>
            <p:cNvSpPr>
              <a:spLocks/>
            </p:cNvSpPr>
            <p:nvPr userDrawn="1"/>
          </p:nvSpPr>
          <p:spPr bwMode="auto">
            <a:xfrm>
              <a:off x="4021" y="2273"/>
              <a:ext cx="183" cy="243"/>
            </a:xfrm>
            <a:custGeom>
              <a:avLst/>
              <a:gdLst>
                <a:gd name="T0" fmla="*/ 13 w 13"/>
                <a:gd name="T1" fmla="*/ 12 h 17"/>
                <a:gd name="T2" fmla="*/ 5 w 13"/>
                <a:gd name="T3" fmla="*/ 17 h 17"/>
                <a:gd name="T4" fmla="*/ 0 w 13"/>
                <a:gd name="T5" fmla="*/ 17 h 17"/>
                <a:gd name="T6" fmla="*/ 1 w 13"/>
                <a:gd name="T7" fmla="*/ 13 h 17"/>
                <a:gd name="T8" fmla="*/ 5 w 13"/>
                <a:gd name="T9" fmla="*/ 14 h 17"/>
                <a:gd name="T10" fmla="*/ 8 w 13"/>
                <a:gd name="T11" fmla="*/ 14 h 17"/>
                <a:gd name="T12" fmla="*/ 9 w 13"/>
                <a:gd name="T13" fmla="*/ 12 h 17"/>
                <a:gd name="T14" fmla="*/ 6 w 13"/>
                <a:gd name="T15" fmla="*/ 10 h 17"/>
                <a:gd name="T16" fmla="*/ 2 w 13"/>
                <a:gd name="T17" fmla="*/ 8 h 17"/>
                <a:gd name="T18" fmla="*/ 1 w 13"/>
                <a:gd name="T19" fmla="*/ 5 h 17"/>
                <a:gd name="T20" fmla="*/ 3 w 13"/>
                <a:gd name="T21" fmla="*/ 1 h 17"/>
                <a:gd name="T22" fmla="*/ 8 w 13"/>
                <a:gd name="T23" fmla="*/ 0 h 17"/>
                <a:gd name="T24" fmla="*/ 12 w 13"/>
                <a:gd name="T25" fmla="*/ 0 h 17"/>
                <a:gd name="T26" fmla="*/ 12 w 13"/>
                <a:gd name="T27" fmla="*/ 4 h 17"/>
                <a:gd name="T28" fmla="*/ 8 w 13"/>
                <a:gd name="T29" fmla="*/ 3 h 17"/>
                <a:gd name="T30" fmla="*/ 5 w 13"/>
                <a:gd name="T31" fmla="*/ 4 h 17"/>
                <a:gd name="T32" fmla="*/ 5 w 13"/>
                <a:gd name="T33" fmla="*/ 5 h 17"/>
                <a:gd name="T34" fmla="*/ 8 w 13"/>
                <a:gd name="T35" fmla="*/ 6 h 17"/>
                <a:gd name="T36" fmla="*/ 11 w 13"/>
                <a:gd name="T37" fmla="*/ 8 h 17"/>
                <a:gd name="T38" fmla="*/ 13 w 13"/>
                <a:gd name="T3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5"/>
                    <a:pt x="11" y="17"/>
                    <a:pt x="5" y="17"/>
                  </a:cubicBezTo>
                  <a:cubicBezTo>
                    <a:pt x="3" y="17"/>
                    <a:pt x="2" y="17"/>
                    <a:pt x="0" y="1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4"/>
                    <a:pt x="4" y="14"/>
                    <a:pt x="5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9" y="13"/>
                    <a:pt x="9" y="13"/>
                    <a:pt x="9" y="12"/>
                  </a:cubicBezTo>
                  <a:cubicBezTo>
                    <a:pt x="9" y="12"/>
                    <a:pt x="8" y="11"/>
                    <a:pt x="6" y="10"/>
                  </a:cubicBezTo>
                  <a:cubicBezTo>
                    <a:pt x="4" y="9"/>
                    <a:pt x="3" y="9"/>
                    <a:pt x="2" y="8"/>
                  </a:cubicBezTo>
                  <a:cubicBezTo>
                    <a:pt x="1" y="7"/>
                    <a:pt x="1" y="6"/>
                    <a:pt x="1" y="5"/>
                  </a:cubicBezTo>
                  <a:cubicBezTo>
                    <a:pt x="1" y="3"/>
                    <a:pt x="1" y="2"/>
                    <a:pt x="3" y="1"/>
                  </a:cubicBezTo>
                  <a:cubicBezTo>
                    <a:pt x="4" y="0"/>
                    <a:pt x="5" y="0"/>
                    <a:pt x="8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9" y="3"/>
                    <a:pt x="8" y="3"/>
                  </a:cubicBezTo>
                  <a:cubicBezTo>
                    <a:pt x="6" y="3"/>
                    <a:pt x="5" y="3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9" y="7"/>
                    <a:pt x="11" y="8"/>
                    <a:pt x="11" y="8"/>
                  </a:cubicBezTo>
                  <a:cubicBezTo>
                    <a:pt x="13" y="9"/>
                    <a:pt x="13" y="10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5"/>
            <p:cNvSpPr>
              <a:spLocks noChangeArrowheads="1"/>
            </p:cNvSpPr>
            <p:nvPr userDrawn="1"/>
          </p:nvSpPr>
          <p:spPr bwMode="auto">
            <a:xfrm>
              <a:off x="14" y="2844"/>
              <a:ext cx="28" cy="24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6"/>
            <p:cNvSpPr>
              <a:spLocks/>
            </p:cNvSpPr>
            <p:nvPr userDrawn="1"/>
          </p:nvSpPr>
          <p:spPr bwMode="auto">
            <a:xfrm>
              <a:off x="183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5 w 10"/>
                <a:gd name="T9" fmla="*/ 0 h 12"/>
                <a:gd name="T10" fmla="*/ 7 w 10"/>
                <a:gd name="T11" fmla="*/ 0 h 12"/>
                <a:gd name="T12" fmla="*/ 9 w 10"/>
                <a:gd name="T13" fmla="*/ 1 h 12"/>
                <a:gd name="T14" fmla="*/ 10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5 h 12"/>
                <a:gd name="T24" fmla="*/ 7 w 10"/>
                <a:gd name="T25" fmla="*/ 3 h 12"/>
                <a:gd name="T26" fmla="*/ 6 w 10"/>
                <a:gd name="T27" fmla="*/ 2 h 12"/>
                <a:gd name="T28" fmla="*/ 5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9" y="2"/>
                    <a:pt x="9" y="2"/>
                    <a:pt x="10" y="3"/>
                  </a:cubicBezTo>
                  <a:cubicBezTo>
                    <a:pt x="10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7"/>
            <p:cNvSpPr>
              <a:spLocks/>
            </p:cNvSpPr>
            <p:nvPr userDrawn="1"/>
          </p:nvSpPr>
          <p:spPr bwMode="auto">
            <a:xfrm>
              <a:off x="451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5 w 10"/>
                <a:gd name="T9" fmla="*/ 0 h 12"/>
                <a:gd name="T10" fmla="*/ 7 w 10"/>
                <a:gd name="T11" fmla="*/ 0 h 12"/>
                <a:gd name="T12" fmla="*/ 9 w 10"/>
                <a:gd name="T13" fmla="*/ 1 h 12"/>
                <a:gd name="T14" fmla="*/ 9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7 w 10"/>
                <a:gd name="T21" fmla="*/ 12 h 12"/>
                <a:gd name="T22" fmla="*/ 7 w 10"/>
                <a:gd name="T23" fmla="*/ 5 h 12"/>
                <a:gd name="T24" fmla="*/ 7 w 10"/>
                <a:gd name="T25" fmla="*/ 3 h 12"/>
                <a:gd name="T26" fmla="*/ 6 w 10"/>
                <a:gd name="T27" fmla="*/ 2 h 12"/>
                <a:gd name="T28" fmla="*/ 5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8" y="1"/>
                    <a:pt x="9" y="1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9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8"/>
            <p:cNvSpPr>
              <a:spLocks noEditPoints="1"/>
            </p:cNvSpPr>
            <p:nvPr userDrawn="1"/>
          </p:nvSpPr>
          <p:spPr bwMode="auto">
            <a:xfrm>
              <a:off x="705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6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0 w 11"/>
                <a:gd name="T11" fmla="*/ 10 h 12"/>
                <a:gd name="T12" fmla="*/ 8 w 11"/>
                <a:gd name="T13" fmla="*/ 12 h 12"/>
                <a:gd name="T14" fmla="*/ 6 w 11"/>
                <a:gd name="T15" fmla="*/ 12 h 12"/>
                <a:gd name="T16" fmla="*/ 1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6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6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6" y="11"/>
                  </a:cubicBezTo>
                  <a:cubicBezTo>
                    <a:pt x="7" y="11"/>
                    <a:pt x="7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7" y="2"/>
                    <a:pt x="7" y="1"/>
                    <a:pt x="6" y="1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9"/>
            <p:cNvSpPr>
              <a:spLocks/>
            </p:cNvSpPr>
            <p:nvPr userDrawn="1"/>
          </p:nvSpPr>
          <p:spPr bwMode="auto">
            <a:xfrm>
              <a:off x="959" y="2915"/>
              <a:ext cx="155" cy="171"/>
            </a:xfrm>
            <a:custGeom>
              <a:avLst/>
              <a:gdLst>
                <a:gd name="T0" fmla="*/ 5 w 11"/>
                <a:gd name="T1" fmla="*/ 12 h 12"/>
                <a:gd name="T2" fmla="*/ 0 w 11"/>
                <a:gd name="T3" fmla="*/ 0 h 12"/>
                <a:gd name="T4" fmla="*/ 2 w 11"/>
                <a:gd name="T5" fmla="*/ 0 h 12"/>
                <a:gd name="T6" fmla="*/ 5 w 11"/>
                <a:gd name="T7" fmla="*/ 7 h 12"/>
                <a:gd name="T8" fmla="*/ 6 w 11"/>
                <a:gd name="T9" fmla="*/ 10 h 12"/>
                <a:gd name="T10" fmla="*/ 7 w 11"/>
                <a:gd name="T11" fmla="*/ 7 h 12"/>
                <a:gd name="T12" fmla="*/ 9 w 11"/>
                <a:gd name="T13" fmla="*/ 0 h 12"/>
                <a:gd name="T14" fmla="*/ 11 w 11"/>
                <a:gd name="T15" fmla="*/ 0 h 12"/>
                <a:gd name="T16" fmla="*/ 7 w 11"/>
                <a:gd name="T17" fmla="*/ 12 h 12"/>
                <a:gd name="T18" fmla="*/ 5 w 11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2">
                  <a:moveTo>
                    <a:pt x="5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6" y="9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7" y="12"/>
                    <a:pt x="7" y="12"/>
                    <a:pt x="7" y="12"/>
                  </a:cubicBezTo>
                  <a:lnTo>
                    <a:pt x="5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0"/>
            <p:cNvSpPr>
              <a:spLocks noEditPoints="1"/>
            </p:cNvSpPr>
            <p:nvPr userDrawn="1"/>
          </p:nvSpPr>
          <p:spPr bwMode="auto">
            <a:xfrm>
              <a:off x="1213" y="2915"/>
              <a:ext cx="169" cy="171"/>
            </a:xfrm>
            <a:custGeom>
              <a:avLst/>
              <a:gdLst>
                <a:gd name="T0" fmla="*/ 9 w 12"/>
                <a:gd name="T1" fmla="*/ 11 h 12"/>
                <a:gd name="T2" fmla="*/ 7 w 12"/>
                <a:gd name="T3" fmla="*/ 12 h 12"/>
                <a:gd name="T4" fmla="*/ 5 w 12"/>
                <a:gd name="T5" fmla="*/ 12 h 12"/>
                <a:gd name="T6" fmla="*/ 1 w 12"/>
                <a:gd name="T7" fmla="*/ 11 h 12"/>
                <a:gd name="T8" fmla="*/ 0 w 12"/>
                <a:gd name="T9" fmla="*/ 9 h 12"/>
                <a:gd name="T10" fmla="*/ 1 w 12"/>
                <a:gd name="T11" fmla="*/ 7 h 12"/>
                <a:gd name="T12" fmla="*/ 2 w 12"/>
                <a:gd name="T13" fmla="*/ 6 h 12"/>
                <a:gd name="T14" fmla="*/ 3 w 12"/>
                <a:gd name="T15" fmla="*/ 5 h 12"/>
                <a:gd name="T16" fmla="*/ 5 w 12"/>
                <a:gd name="T17" fmla="*/ 5 h 12"/>
                <a:gd name="T18" fmla="*/ 9 w 12"/>
                <a:gd name="T19" fmla="*/ 4 h 12"/>
                <a:gd name="T20" fmla="*/ 9 w 12"/>
                <a:gd name="T21" fmla="*/ 4 h 12"/>
                <a:gd name="T22" fmla="*/ 8 w 12"/>
                <a:gd name="T23" fmla="*/ 2 h 12"/>
                <a:gd name="T24" fmla="*/ 6 w 12"/>
                <a:gd name="T25" fmla="*/ 1 h 12"/>
                <a:gd name="T26" fmla="*/ 4 w 12"/>
                <a:gd name="T27" fmla="*/ 2 h 12"/>
                <a:gd name="T28" fmla="*/ 3 w 12"/>
                <a:gd name="T29" fmla="*/ 4 h 12"/>
                <a:gd name="T30" fmla="*/ 1 w 12"/>
                <a:gd name="T31" fmla="*/ 3 h 12"/>
                <a:gd name="T32" fmla="*/ 2 w 12"/>
                <a:gd name="T33" fmla="*/ 1 h 12"/>
                <a:gd name="T34" fmla="*/ 3 w 12"/>
                <a:gd name="T35" fmla="*/ 0 h 12"/>
                <a:gd name="T36" fmla="*/ 6 w 12"/>
                <a:gd name="T37" fmla="*/ 0 h 12"/>
                <a:gd name="T38" fmla="*/ 9 w 12"/>
                <a:gd name="T39" fmla="*/ 0 h 12"/>
                <a:gd name="T40" fmla="*/ 10 w 12"/>
                <a:gd name="T41" fmla="*/ 1 h 12"/>
                <a:gd name="T42" fmla="*/ 11 w 12"/>
                <a:gd name="T43" fmla="*/ 2 h 12"/>
                <a:gd name="T44" fmla="*/ 11 w 12"/>
                <a:gd name="T45" fmla="*/ 4 h 12"/>
                <a:gd name="T46" fmla="*/ 11 w 12"/>
                <a:gd name="T47" fmla="*/ 7 h 12"/>
                <a:gd name="T48" fmla="*/ 11 w 12"/>
                <a:gd name="T49" fmla="*/ 11 h 12"/>
                <a:gd name="T50" fmla="*/ 12 w 12"/>
                <a:gd name="T51" fmla="*/ 12 h 12"/>
                <a:gd name="T52" fmla="*/ 9 w 12"/>
                <a:gd name="T53" fmla="*/ 12 h 12"/>
                <a:gd name="T54" fmla="*/ 9 w 12"/>
                <a:gd name="T55" fmla="*/ 11 h 12"/>
                <a:gd name="T56" fmla="*/ 9 w 12"/>
                <a:gd name="T57" fmla="*/ 6 h 12"/>
                <a:gd name="T58" fmla="*/ 5 w 12"/>
                <a:gd name="T59" fmla="*/ 7 h 12"/>
                <a:gd name="T60" fmla="*/ 4 w 12"/>
                <a:gd name="T61" fmla="*/ 7 h 12"/>
                <a:gd name="T62" fmla="*/ 3 w 12"/>
                <a:gd name="T63" fmla="*/ 8 h 12"/>
                <a:gd name="T64" fmla="*/ 3 w 12"/>
                <a:gd name="T65" fmla="*/ 9 h 12"/>
                <a:gd name="T66" fmla="*/ 3 w 12"/>
                <a:gd name="T67" fmla="*/ 10 h 12"/>
                <a:gd name="T68" fmla="*/ 5 w 12"/>
                <a:gd name="T69" fmla="*/ 11 h 12"/>
                <a:gd name="T70" fmla="*/ 7 w 12"/>
                <a:gd name="T71" fmla="*/ 10 h 12"/>
                <a:gd name="T72" fmla="*/ 8 w 12"/>
                <a:gd name="T73" fmla="*/ 9 h 12"/>
                <a:gd name="T74" fmla="*/ 9 w 12"/>
                <a:gd name="T75" fmla="*/ 7 h 12"/>
                <a:gd name="T76" fmla="*/ 9 w 12"/>
                <a:gd name="T7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" h="12">
                  <a:moveTo>
                    <a:pt x="9" y="11"/>
                  </a:moveTo>
                  <a:cubicBezTo>
                    <a:pt x="8" y="11"/>
                    <a:pt x="7" y="12"/>
                    <a:pt x="7" y="12"/>
                  </a:cubicBezTo>
                  <a:cubicBezTo>
                    <a:pt x="6" y="12"/>
                    <a:pt x="5" y="12"/>
                    <a:pt x="5" y="12"/>
                  </a:cubicBezTo>
                  <a:cubicBezTo>
                    <a:pt x="3" y="12"/>
                    <a:pt x="2" y="12"/>
                    <a:pt x="1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1" y="8"/>
                    <a:pt x="1" y="7"/>
                  </a:cubicBezTo>
                  <a:cubicBezTo>
                    <a:pt x="1" y="7"/>
                    <a:pt x="1" y="6"/>
                    <a:pt x="2" y="6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8" y="2"/>
                    <a:pt x="7" y="1"/>
                    <a:pt x="6" y="1"/>
                  </a:cubicBezTo>
                  <a:cubicBezTo>
                    <a:pt x="5" y="1"/>
                    <a:pt x="4" y="2"/>
                    <a:pt x="4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1"/>
                    <a:pt x="10" y="1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9"/>
                    <a:pt x="11" y="10"/>
                    <a:pt x="11" y="11"/>
                  </a:cubicBezTo>
                  <a:cubicBezTo>
                    <a:pt x="11" y="11"/>
                    <a:pt x="11" y="12"/>
                    <a:pt x="12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1"/>
                    <a:pt x="9" y="11"/>
                  </a:cubicBezTo>
                  <a:close/>
                  <a:moveTo>
                    <a:pt x="9" y="6"/>
                  </a:moveTo>
                  <a:cubicBezTo>
                    <a:pt x="8" y="6"/>
                    <a:pt x="7" y="7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8"/>
                    <a:pt x="3" y="8"/>
                  </a:cubicBezTo>
                  <a:cubicBezTo>
                    <a:pt x="3" y="8"/>
                    <a:pt x="3" y="9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9" y="8"/>
                    <a:pt x="9" y="8"/>
                    <a:pt x="9" y="7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1"/>
            <p:cNvSpPr>
              <a:spLocks/>
            </p:cNvSpPr>
            <p:nvPr userDrawn="1"/>
          </p:nvSpPr>
          <p:spPr bwMode="auto">
            <a:xfrm>
              <a:off x="1481" y="2858"/>
              <a:ext cx="85" cy="228"/>
            </a:xfrm>
            <a:custGeom>
              <a:avLst/>
              <a:gdLst>
                <a:gd name="T0" fmla="*/ 5 w 6"/>
                <a:gd name="T1" fmla="*/ 14 h 16"/>
                <a:gd name="T2" fmla="*/ 6 w 6"/>
                <a:gd name="T3" fmla="*/ 16 h 16"/>
                <a:gd name="T4" fmla="*/ 4 w 6"/>
                <a:gd name="T5" fmla="*/ 16 h 16"/>
                <a:gd name="T6" fmla="*/ 2 w 6"/>
                <a:gd name="T7" fmla="*/ 16 h 16"/>
                <a:gd name="T8" fmla="*/ 2 w 6"/>
                <a:gd name="T9" fmla="*/ 15 h 16"/>
                <a:gd name="T10" fmla="*/ 1 w 6"/>
                <a:gd name="T11" fmla="*/ 13 h 16"/>
                <a:gd name="T12" fmla="*/ 1 w 6"/>
                <a:gd name="T13" fmla="*/ 6 h 16"/>
                <a:gd name="T14" fmla="*/ 0 w 6"/>
                <a:gd name="T15" fmla="*/ 6 h 16"/>
                <a:gd name="T16" fmla="*/ 0 w 6"/>
                <a:gd name="T17" fmla="*/ 4 h 16"/>
                <a:gd name="T18" fmla="*/ 1 w 6"/>
                <a:gd name="T19" fmla="*/ 4 h 16"/>
                <a:gd name="T20" fmla="*/ 1 w 6"/>
                <a:gd name="T21" fmla="*/ 1 h 16"/>
                <a:gd name="T22" fmla="*/ 3 w 6"/>
                <a:gd name="T23" fmla="*/ 0 h 16"/>
                <a:gd name="T24" fmla="*/ 3 w 6"/>
                <a:gd name="T25" fmla="*/ 4 h 16"/>
                <a:gd name="T26" fmla="*/ 5 w 6"/>
                <a:gd name="T27" fmla="*/ 4 h 16"/>
                <a:gd name="T28" fmla="*/ 5 w 6"/>
                <a:gd name="T29" fmla="*/ 6 h 16"/>
                <a:gd name="T30" fmla="*/ 3 w 6"/>
                <a:gd name="T31" fmla="*/ 6 h 16"/>
                <a:gd name="T32" fmla="*/ 3 w 6"/>
                <a:gd name="T33" fmla="*/ 13 h 16"/>
                <a:gd name="T34" fmla="*/ 4 w 6"/>
                <a:gd name="T35" fmla="*/ 14 h 16"/>
                <a:gd name="T36" fmla="*/ 4 w 6"/>
                <a:gd name="T37" fmla="*/ 14 h 16"/>
                <a:gd name="T38" fmla="*/ 5 w 6"/>
                <a:gd name="T39" fmla="*/ 14 h 16"/>
                <a:gd name="T40" fmla="*/ 5 w 6"/>
                <a:gd name="T4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" h="16">
                  <a:moveTo>
                    <a:pt x="5" y="14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5" y="16"/>
                    <a:pt x="5" y="16"/>
                    <a:pt x="4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5"/>
                    <a:pt x="2" y="15"/>
                  </a:cubicBezTo>
                  <a:cubicBezTo>
                    <a:pt x="1" y="15"/>
                    <a:pt x="1" y="14"/>
                    <a:pt x="1" y="1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2"/>
            <p:cNvSpPr>
              <a:spLocks noEditPoints="1"/>
            </p:cNvSpPr>
            <p:nvPr userDrawn="1"/>
          </p:nvSpPr>
          <p:spPr bwMode="auto">
            <a:xfrm>
              <a:off x="1665" y="2844"/>
              <a:ext cx="28" cy="242"/>
            </a:xfrm>
            <a:custGeom>
              <a:avLst/>
              <a:gdLst>
                <a:gd name="T0" fmla="*/ 0 w 28"/>
                <a:gd name="T1" fmla="*/ 43 h 242"/>
                <a:gd name="T2" fmla="*/ 0 w 28"/>
                <a:gd name="T3" fmla="*/ 0 h 242"/>
                <a:gd name="T4" fmla="*/ 28 w 28"/>
                <a:gd name="T5" fmla="*/ 0 h 242"/>
                <a:gd name="T6" fmla="*/ 28 w 28"/>
                <a:gd name="T7" fmla="*/ 43 h 242"/>
                <a:gd name="T8" fmla="*/ 0 w 28"/>
                <a:gd name="T9" fmla="*/ 43 h 242"/>
                <a:gd name="T10" fmla="*/ 0 w 28"/>
                <a:gd name="T11" fmla="*/ 242 h 242"/>
                <a:gd name="T12" fmla="*/ 0 w 28"/>
                <a:gd name="T13" fmla="*/ 71 h 242"/>
                <a:gd name="T14" fmla="*/ 28 w 28"/>
                <a:gd name="T15" fmla="*/ 71 h 242"/>
                <a:gd name="T16" fmla="*/ 28 w 28"/>
                <a:gd name="T17" fmla="*/ 242 h 242"/>
                <a:gd name="T18" fmla="*/ 0 w 28"/>
                <a:gd name="T1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2">
                  <a:moveTo>
                    <a:pt x="0" y="4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3"/>
                  </a:lnTo>
                  <a:lnTo>
                    <a:pt x="0" y="43"/>
                  </a:lnTo>
                  <a:close/>
                  <a:moveTo>
                    <a:pt x="0" y="242"/>
                  </a:moveTo>
                  <a:lnTo>
                    <a:pt x="0" y="71"/>
                  </a:lnTo>
                  <a:lnTo>
                    <a:pt x="28" y="71"/>
                  </a:lnTo>
                  <a:lnTo>
                    <a:pt x="28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3"/>
            <p:cNvSpPr>
              <a:spLocks noEditPoints="1"/>
            </p:cNvSpPr>
            <p:nvPr userDrawn="1"/>
          </p:nvSpPr>
          <p:spPr bwMode="auto">
            <a:xfrm>
              <a:off x="1820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5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0 w 11"/>
                <a:gd name="T11" fmla="*/ 10 h 12"/>
                <a:gd name="T12" fmla="*/ 8 w 11"/>
                <a:gd name="T13" fmla="*/ 12 h 12"/>
                <a:gd name="T14" fmla="*/ 5 w 11"/>
                <a:gd name="T15" fmla="*/ 12 h 12"/>
                <a:gd name="T16" fmla="*/ 1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5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5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0" y="10"/>
                  </a:cubicBezTo>
                  <a:cubicBezTo>
                    <a:pt x="10" y="10"/>
                    <a:pt x="9" y="11"/>
                    <a:pt x="8" y="12"/>
                  </a:cubicBezTo>
                  <a:cubicBezTo>
                    <a:pt x="7" y="12"/>
                    <a:pt x="6" y="12"/>
                    <a:pt x="5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6" y="11"/>
                    <a:pt x="7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4"/>
            <p:cNvSpPr>
              <a:spLocks/>
            </p:cNvSpPr>
            <p:nvPr userDrawn="1"/>
          </p:nvSpPr>
          <p:spPr bwMode="auto">
            <a:xfrm>
              <a:off x="2088" y="2915"/>
              <a:ext cx="141" cy="171"/>
            </a:xfrm>
            <a:custGeom>
              <a:avLst/>
              <a:gdLst>
                <a:gd name="T0" fmla="*/ 0 w 10"/>
                <a:gd name="T1" fmla="*/ 12 h 12"/>
                <a:gd name="T2" fmla="*/ 0 w 10"/>
                <a:gd name="T3" fmla="*/ 0 h 12"/>
                <a:gd name="T4" fmla="*/ 2 w 10"/>
                <a:gd name="T5" fmla="*/ 0 h 12"/>
                <a:gd name="T6" fmla="*/ 2 w 10"/>
                <a:gd name="T7" fmla="*/ 2 h 12"/>
                <a:gd name="T8" fmla="*/ 6 w 10"/>
                <a:gd name="T9" fmla="*/ 0 h 12"/>
                <a:gd name="T10" fmla="*/ 8 w 10"/>
                <a:gd name="T11" fmla="*/ 0 h 12"/>
                <a:gd name="T12" fmla="*/ 9 w 10"/>
                <a:gd name="T13" fmla="*/ 1 h 12"/>
                <a:gd name="T14" fmla="*/ 10 w 10"/>
                <a:gd name="T15" fmla="*/ 3 h 12"/>
                <a:gd name="T16" fmla="*/ 10 w 10"/>
                <a:gd name="T17" fmla="*/ 5 h 12"/>
                <a:gd name="T18" fmla="*/ 10 w 10"/>
                <a:gd name="T19" fmla="*/ 12 h 12"/>
                <a:gd name="T20" fmla="*/ 8 w 10"/>
                <a:gd name="T21" fmla="*/ 12 h 12"/>
                <a:gd name="T22" fmla="*/ 8 w 10"/>
                <a:gd name="T23" fmla="*/ 5 h 12"/>
                <a:gd name="T24" fmla="*/ 8 w 10"/>
                <a:gd name="T25" fmla="*/ 3 h 12"/>
                <a:gd name="T26" fmla="*/ 7 w 10"/>
                <a:gd name="T27" fmla="*/ 2 h 12"/>
                <a:gd name="T28" fmla="*/ 6 w 10"/>
                <a:gd name="T29" fmla="*/ 2 h 12"/>
                <a:gd name="T30" fmla="*/ 3 w 10"/>
                <a:gd name="T31" fmla="*/ 2 h 12"/>
                <a:gd name="T32" fmla="*/ 2 w 10"/>
                <a:gd name="T33" fmla="*/ 6 h 12"/>
                <a:gd name="T34" fmla="*/ 2 w 10"/>
                <a:gd name="T35" fmla="*/ 12 h 12"/>
                <a:gd name="T36" fmla="*/ 0 w 10"/>
                <a:gd name="T3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3"/>
                    <a:pt x="10" y="4"/>
                    <a:pt x="10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3"/>
                    <a:pt x="8" y="3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3"/>
                    <a:pt x="2" y="4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5"/>
            <p:cNvSpPr>
              <a:spLocks/>
            </p:cNvSpPr>
            <p:nvPr userDrawn="1"/>
          </p:nvSpPr>
          <p:spPr bwMode="auto">
            <a:xfrm>
              <a:off x="2539" y="2844"/>
              <a:ext cx="156" cy="242"/>
            </a:xfrm>
            <a:custGeom>
              <a:avLst/>
              <a:gdLst>
                <a:gd name="T0" fmla="*/ 0 w 156"/>
                <a:gd name="T1" fmla="*/ 242 h 242"/>
                <a:gd name="T2" fmla="*/ 0 w 156"/>
                <a:gd name="T3" fmla="*/ 0 h 242"/>
                <a:gd name="T4" fmla="*/ 156 w 156"/>
                <a:gd name="T5" fmla="*/ 0 h 242"/>
                <a:gd name="T6" fmla="*/ 156 w 156"/>
                <a:gd name="T7" fmla="*/ 28 h 242"/>
                <a:gd name="T8" fmla="*/ 29 w 156"/>
                <a:gd name="T9" fmla="*/ 28 h 242"/>
                <a:gd name="T10" fmla="*/ 29 w 156"/>
                <a:gd name="T11" fmla="*/ 114 h 242"/>
                <a:gd name="T12" fmla="*/ 142 w 156"/>
                <a:gd name="T13" fmla="*/ 114 h 242"/>
                <a:gd name="T14" fmla="*/ 142 w 156"/>
                <a:gd name="T15" fmla="*/ 142 h 242"/>
                <a:gd name="T16" fmla="*/ 29 w 156"/>
                <a:gd name="T17" fmla="*/ 142 h 242"/>
                <a:gd name="T18" fmla="*/ 29 w 156"/>
                <a:gd name="T19" fmla="*/ 242 h 242"/>
                <a:gd name="T20" fmla="*/ 0 w 156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242">
                  <a:moveTo>
                    <a:pt x="0" y="242"/>
                  </a:moveTo>
                  <a:lnTo>
                    <a:pt x="0" y="0"/>
                  </a:lnTo>
                  <a:lnTo>
                    <a:pt x="156" y="0"/>
                  </a:lnTo>
                  <a:lnTo>
                    <a:pt x="156" y="28"/>
                  </a:lnTo>
                  <a:lnTo>
                    <a:pt x="29" y="28"/>
                  </a:lnTo>
                  <a:lnTo>
                    <a:pt x="29" y="114"/>
                  </a:lnTo>
                  <a:lnTo>
                    <a:pt x="142" y="114"/>
                  </a:lnTo>
                  <a:lnTo>
                    <a:pt x="142" y="142"/>
                  </a:lnTo>
                  <a:lnTo>
                    <a:pt x="29" y="142"/>
                  </a:lnTo>
                  <a:lnTo>
                    <a:pt x="29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6"/>
            <p:cNvSpPr>
              <a:spLocks noEditPoints="1"/>
            </p:cNvSpPr>
            <p:nvPr userDrawn="1"/>
          </p:nvSpPr>
          <p:spPr bwMode="auto">
            <a:xfrm>
              <a:off x="2808" y="2915"/>
              <a:ext cx="155" cy="171"/>
            </a:xfrm>
            <a:custGeom>
              <a:avLst/>
              <a:gdLst>
                <a:gd name="T0" fmla="*/ 0 w 11"/>
                <a:gd name="T1" fmla="*/ 6 h 12"/>
                <a:gd name="T2" fmla="*/ 2 w 11"/>
                <a:gd name="T3" fmla="*/ 1 h 12"/>
                <a:gd name="T4" fmla="*/ 6 w 11"/>
                <a:gd name="T5" fmla="*/ 0 h 12"/>
                <a:gd name="T6" fmla="*/ 10 w 11"/>
                <a:gd name="T7" fmla="*/ 1 h 12"/>
                <a:gd name="T8" fmla="*/ 11 w 11"/>
                <a:gd name="T9" fmla="*/ 6 h 12"/>
                <a:gd name="T10" fmla="*/ 11 w 11"/>
                <a:gd name="T11" fmla="*/ 10 h 12"/>
                <a:gd name="T12" fmla="*/ 9 w 11"/>
                <a:gd name="T13" fmla="*/ 12 h 12"/>
                <a:gd name="T14" fmla="*/ 6 w 11"/>
                <a:gd name="T15" fmla="*/ 12 h 12"/>
                <a:gd name="T16" fmla="*/ 2 w 11"/>
                <a:gd name="T17" fmla="*/ 11 h 12"/>
                <a:gd name="T18" fmla="*/ 0 w 11"/>
                <a:gd name="T19" fmla="*/ 6 h 12"/>
                <a:gd name="T20" fmla="*/ 2 w 11"/>
                <a:gd name="T21" fmla="*/ 6 h 12"/>
                <a:gd name="T22" fmla="*/ 3 w 11"/>
                <a:gd name="T23" fmla="*/ 10 h 12"/>
                <a:gd name="T24" fmla="*/ 6 w 11"/>
                <a:gd name="T25" fmla="*/ 11 h 12"/>
                <a:gd name="T26" fmla="*/ 8 w 11"/>
                <a:gd name="T27" fmla="*/ 10 h 12"/>
                <a:gd name="T28" fmla="*/ 9 w 11"/>
                <a:gd name="T29" fmla="*/ 6 h 12"/>
                <a:gd name="T30" fmla="*/ 8 w 11"/>
                <a:gd name="T31" fmla="*/ 3 h 12"/>
                <a:gd name="T32" fmla="*/ 6 w 11"/>
                <a:gd name="T33" fmla="*/ 1 h 12"/>
                <a:gd name="T34" fmla="*/ 3 w 11"/>
                <a:gd name="T35" fmla="*/ 3 h 12"/>
                <a:gd name="T36" fmla="*/ 2 w 11"/>
                <a:gd name="T3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3" y="0"/>
                    <a:pt x="4" y="0"/>
                    <a:pt x="6" y="0"/>
                  </a:cubicBezTo>
                  <a:cubicBezTo>
                    <a:pt x="7" y="0"/>
                    <a:pt x="9" y="0"/>
                    <a:pt x="10" y="1"/>
                  </a:cubicBezTo>
                  <a:cubicBezTo>
                    <a:pt x="11" y="2"/>
                    <a:pt x="11" y="4"/>
                    <a:pt x="11" y="6"/>
                  </a:cubicBezTo>
                  <a:cubicBezTo>
                    <a:pt x="11" y="7"/>
                    <a:pt x="11" y="9"/>
                    <a:pt x="11" y="10"/>
                  </a:cubicBezTo>
                  <a:cubicBezTo>
                    <a:pt x="10" y="10"/>
                    <a:pt x="10" y="11"/>
                    <a:pt x="9" y="12"/>
                  </a:cubicBezTo>
                  <a:cubicBezTo>
                    <a:pt x="8" y="12"/>
                    <a:pt x="7" y="12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1" y="10"/>
                    <a:pt x="0" y="8"/>
                    <a:pt x="0" y="6"/>
                  </a:cubicBezTo>
                  <a:close/>
                  <a:moveTo>
                    <a:pt x="2" y="6"/>
                  </a:moveTo>
                  <a:cubicBezTo>
                    <a:pt x="2" y="8"/>
                    <a:pt x="3" y="9"/>
                    <a:pt x="3" y="10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7" y="11"/>
                    <a:pt x="8" y="10"/>
                    <a:pt x="8" y="10"/>
                  </a:cubicBezTo>
                  <a:cubicBezTo>
                    <a:pt x="9" y="9"/>
                    <a:pt x="9" y="8"/>
                    <a:pt x="9" y="6"/>
                  </a:cubicBezTo>
                  <a:cubicBezTo>
                    <a:pt x="9" y="5"/>
                    <a:pt x="9" y="3"/>
                    <a:pt x="8" y="3"/>
                  </a:cubicBezTo>
                  <a:cubicBezTo>
                    <a:pt x="8" y="2"/>
                    <a:pt x="7" y="1"/>
                    <a:pt x="6" y="1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3"/>
                    <a:pt x="2" y="5"/>
                    <a:pt x="2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7"/>
            <p:cNvSpPr>
              <a:spLocks/>
            </p:cNvSpPr>
            <p:nvPr userDrawn="1"/>
          </p:nvSpPr>
          <p:spPr bwMode="auto">
            <a:xfrm>
              <a:off x="3090" y="2915"/>
              <a:ext cx="84" cy="171"/>
            </a:xfrm>
            <a:custGeom>
              <a:avLst/>
              <a:gdLst>
                <a:gd name="T0" fmla="*/ 0 w 6"/>
                <a:gd name="T1" fmla="*/ 12 h 12"/>
                <a:gd name="T2" fmla="*/ 0 w 6"/>
                <a:gd name="T3" fmla="*/ 0 h 12"/>
                <a:gd name="T4" fmla="*/ 2 w 6"/>
                <a:gd name="T5" fmla="*/ 0 h 12"/>
                <a:gd name="T6" fmla="*/ 2 w 6"/>
                <a:gd name="T7" fmla="*/ 2 h 12"/>
                <a:gd name="T8" fmla="*/ 3 w 6"/>
                <a:gd name="T9" fmla="*/ 0 h 12"/>
                <a:gd name="T10" fmla="*/ 4 w 6"/>
                <a:gd name="T11" fmla="*/ 0 h 12"/>
                <a:gd name="T12" fmla="*/ 6 w 6"/>
                <a:gd name="T13" fmla="*/ 0 h 12"/>
                <a:gd name="T14" fmla="*/ 6 w 6"/>
                <a:gd name="T15" fmla="*/ 2 h 12"/>
                <a:gd name="T16" fmla="*/ 4 w 6"/>
                <a:gd name="T17" fmla="*/ 2 h 12"/>
                <a:gd name="T18" fmla="*/ 3 w 6"/>
                <a:gd name="T19" fmla="*/ 2 h 12"/>
                <a:gd name="T20" fmla="*/ 2 w 6"/>
                <a:gd name="T21" fmla="*/ 3 h 12"/>
                <a:gd name="T22" fmla="*/ 2 w 6"/>
                <a:gd name="T23" fmla="*/ 6 h 12"/>
                <a:gd name="T24" fmla="*/ 2 w 6"/>
                <a:gd name="T25" fmla="*/ 12 h 12"/>
                <a:gd name="T26" fmla="*/ 0 w 6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8"/>
            <p:cNvSpPr>
              <a:spLocks/>
            </p:cNvSpPr>
            <p:nvPr userDrawn="1"/>
          </p:nvSpPr>
          <p:spPr bwMode="auto">
            <a:xfrm>
              <a:off x="3457" y="2844"/>
              <a:ext cx="155" cy="242"/>
            </a:xfrm>
            <a:custGeom>
              <a:avLst/>
              <a:gdLst>
                <a:gd name="T0" fmla="*/ 0 w 155"/>
                <a:gd name="T1" fmla="*/ 242 h 242"/>
                <a:gd name="T2" fmla="*/ 0 w 155"/>
                <a:gd name="T3" fmla="*/ 0 h 242"/>
                <a:gd name="T4" fmla="*/ 28 w 155"/>
                <a:gd name="T5" fmla="*/ 0 h 242"/>
                <a:gd name="T6" fmla="*/ 28 w 155"/>
                <a:gd name="T7" fmla="*/ 214 h 242"/>
                <a:gd name="T8" fmla="*/ 155 w 155"/>
                <a:gd name="T9" fmla="*/ 214 h 242"/>
                <a:gd name="T10" fmla="*/ 155 w 155"/>
                <a:gd name="T11" fmla="*/ 242 h 242"/>
                <a:gd name="T12" fmla="*/ 0 w 155"/>
                <a:gd name="T13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42">
                  <a:moveTo>
                    <a:pt x="0" y="242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214"/>
                  </a:lnTo>
                  <a:lnTo>
                    <a:pt x="155" y="214"/>
                  </a:lnTo>
                  <a:lnTo>
                    <a:pt x="155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9"/>
            <p:cNvSpPr>
              <a:spLocks noEditPoints="1"/>
            </p:cNvSpPr>
            <p:nvPr userDrawn="1"/>
          </p:nvSpPr>
          <p:spPr bwMode="auto">
            <a:xfrm>
              <a:off x="3725" y="2844"/>
              <a:ext cx="28" cy="242"/>
            </a:xfrm>
            <a:custGeom>
              <a:avLst/>
              <a:gdLst>
                <a:gd name="T0" fmla="*/ 0 w 28"/>
                <a:gd name="T1" fmla="*/ 43 h 242"/>
                <a:gd name="T2" fmla="*/ 0 w 28"/>
                <a:gd name="T3" fmla="*/ 0 h 242"/>
                <a:gd name="T4" fmla="*/ 28 w 28"/>
                <a:gd name="T5" fmla="*/ 0 h 242"/>
                <a:gd name="T6" fmla="*/ 28 w 28"/>
                <a:gd name="T7" fmla="*/ 43 h 242"/>
                <a:gd name="T8" fmla="*/ 0 w 28"/>
                <a:gd name="T9" fmla="*/ 43 h 242"/>
                <a:gd name="T10" fmla="*/ 0 w 28"/>
                <a:gd name="T11" fmla="*/ 242 h 242"/>
                <a:gd name="T12" fmla="*/ 0 w 28"/>
                <a:gd name="T13" fmla="*/ 71 h 242"/>
                <a:gd name="T14" fmla="*/ 28 w 28"/>
                <a:gd name="T15" fmla="*/ 71 h 242"/>
                <a:gd name="T16" fmla="*/ 28 w 28"/>
                <a:gd name="T17" fmla="*/ 242 h 242"/>
                <a:gd name="T18" fmla="*/ 0 w 28"/>
                <a:gd name="T1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42">
                  <a:moveTo>
                    <a:pt x="0" y="43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43"/>
                  </a:lnTo>
                  <a:lnTo>
                    <a:pt x="0" y="43"/>
                  </a:lnTo>
                  <a:close/>
                  <a:moveTo>
                    <a:pt x="0" y="242"/>
                  </a:moveTo>
                  <a:lnTo>
                    <a:pt x="0" y="71"/>
                  </a:lnTo>
                  <a:lnTo>
                    <a:pt x="28" y="71"/>
                  </a:lnTo>
                  <a:lnTo>
                    <a:pt x="28" y="242"/>
                  </a:lnTo>
                  <a:lnTo>
                    <a:pt x="0" y="2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0"/>
            <p:cNvSpPr>
              <a:spLocks/>
            </p:cNvSpPr>
            <p:nvPr userDrawn="1"/>
          </p:nvSpPr>
          <p:spPr bwMode="auto">
            <a:xfrm>
              <a:off x="3866" y="2844"/>
              <a:ext cx="99" cy="242"/>
            </a:xfrm>
            <a:custGeom>
              <a:avLst/>
              <a:gdLst>
                <a:gd name="T0" fmla="*/ 1 w 7"/>
                <a:gd name="T1" fmla="*/ 17 h 17"/>
                <a:gd name="T2" fmla="*/ 1 w 7"/>
                <a:gd name="T3" fmla="*/ 7 h 17"/>
                <a:gd name="T4" fmla="*/ 0 w 7"/>
                <a:gd name="T5" fmla="*/ 7 h 17"/>
                <a:gd name="T6" fmla="*/ 0 w 7"/>
                <a:gd name="T7" fmla="*/ 5 h 17"/>
                <a:gd name="T8" fmla="*/ 1 w 7"/>
                <a:gd name="T9" fmla="*/ 5 h 17"/>
                <a:gd name="T10" fmla="*/ 1 w 7"/>
                <a:gd name="T11" fmla="*/ 4 h 17"/>
                <a:gd name="T12" fmla="*/ 2 w 7"/>
                <a:gd name="T13" fmla="*/ 2 h 17"/>
                <a:gd name="T14" fmla="*/ 3 w 7"/>
                <a:gd name="T15" fmla="*/ 1 h 17"/>
                <a:gd name="T16" fmla="*/ 5 w 7"/>
                <a:gd name="T17" fmla="*/ 0 h 17"/>
                <a:gd name="T18" fmla="*/ 7 w 7"/>
                <a:gd name="T19" fmla="*/ 0 h 17"/>
                <a:gd name="T20" fmla="*/ 6 w 7"/>
                <a:gd name="T21" fmla="*/ 2 h 17"/>
                <a:gd name="T22" fmla="*/ 5 w 7"/>
                <a:gd name="T23" fmla="*/ 2 h 17"/>
                <a:gd name="T24" fmla="*/ 4 w 7"/>
                <a:gd name="T25" fmla="*/ 2 h 17"/>
                <a:gd name="T26" fmla="*/ 3 w 7"/>
                <a:gd name="T27" fmla="*/ 4 h 17"/>
                <a:gd name="T28" fmla="*/ 3 w 7"/>
                <a:gd name="T29" fmla="*/ 5 h 17"/>
                <a:gd name="T30" fmla="*/ 6 w 7"/>
                <a:gd name="T31" fmla="*/ 5 h 17"/>
                <a:gd name="T32" fmla="*/ 6 w 7"/>
                <a:gd name="T33" fmla="*/ 7 h 17"/>
                <a:gd name="T34" fmla="*/ 3 w 7"/>
                <a:gd name="T35" fmla="*/ 7 h 17"/>
                <a:gd name="T36" fmla="*/ 3 w 7"/>
                <a:gd name="T37" fmla="*/ 17 h 17"/>
                <a:gd name="T38" fmla="*/ 1 w 7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" h="17">
                  <a:moveTo>
                    <a:pt x="1" y="1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17"/>
                    <a:pt x="3" y="17"/>
                    <a:pt x="3" y="17"/>
                  </a:cubicBezTo>
                  <a:lnTo>
                    <a:pt x="1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1"/>
            <p:cNvSpPr>
              <a:spLocks noEditPoints="1"/>
            </p:cNvSpPr>
            <p:nvPr userDrawn="1"/>
          </p:nvSpPr>
          <p:spPr bwMode="auto">
            <a:xfrm>
              <a:off x="4049" y="2915"/>
              <a:ext cx="155" cy="171"/>
            </a:xfrm>
            <a:custGeom>
              <a:avLst/>
              <a:gdLst>
                <a:gd name="T0" fmla="*/ 9 w 11"/>
                <a:gd name="T1" fmla="*/ 8 h 12"/>
                <a:gd name="T2" fmla="*/ 11 w 11"/>
                <a:gd name="T3" fmla="*/ 8 h 12"/>
                <a:gd name="T4" fmla="*/ 9 w 11"/>
                <a:gd name="T5" fmla="*/ 11 h 12"/>
                <a:gd name="T6" fmla="*/ 5 w 11"/>
                <a:gd name="T7" fmla="*/ 12 h 12"/>
                <a:gd name="T8" fmla="*/ 1 w 11"/>
                <a:gd name="T9" fmla="*/ 11 h 12"/>
                <a:gd name="T10" fmla="*/ 0 w 11"/>
                <a:gd name="T11" fmla="*/ 6 h 12"/>
                <a:gd name="T12" fmla="*/ 1 w 11"/>
                <a:gd name="T13" fmla="*/ 1 h 12"/>
                <a:gd name="T14" fmla="*/ 5 w 11"/>
                <a:gd name="T15" fmla="*/ 0 h 12"/>
                <a:gd name="T16" fmla="*/ 9 w 11"/>
                <a:gd name="T17" fmla="*/ 1 h 12"/>
                <a:gd name="T18" fmla="*/ 11 w 11"/>
                <a:gd name="T19" fmla="*/ 6 h 12"/>
                <a:gd name="T20" fmla="*/ 11 w 11"/>
                <a:gd name="T21" fmla="*/ 7 h 12"/>
                <a:gd name="T22" fmla="*/ 2 w 11"/>
                <a:gd name="T23" fmla="*/ 7 h 12"/>
                <a:gd name="T24" fmla="*/ 3 w 11"/>
                <a:gd name="T25" fmla="*/ 10 h 12"/>
                <a:gd name="T26" fmla="*/ 5 w 11"/>
                <a:gd name="T27" fmla="*/ 11 h 12"/>
                <a:gd name="T28" fmla="*/ 7 w 11"/>
                <a:gd name="T29" fmla="*/ 10 h 12"/>
                <a:gd name="T30" fmla="*/ 9 w 11"/>
                <a:gd name="T31" fmla="*/ 8 h 12"/>
                <a:gd name="T32" fmla="*/ 2 w 11"/>
                <a:gd name="T33" fmla="*/ 5 h 12"/>
                <a:gd name="T34" fmla="*/ 9 w 11"/>
                <a:gd name="T35" fmla="*/ 5 h 12"/>
                <a:gd name="T36" fmla="*/ 8 w 11"/>
                <a:gd name="T37" fmla="*/ 3 h 12"/>
                <a:gd name="T38" fmla="*/ 5 w 11"/>
                <a:gd name="T39" fmla="*/ 1 h 12"/>
                <a:gd name="T40" fmla="*/ 3 w 11"/>
                <a:gd name="T41" fmla="*/ 2 h 12"/>
                <a:gd name="T42" fmla="*/ 2 w 11"/>
                <a:gd name="T4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" h="12">
                  <a:moveTo>
                    <a:pt x="9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0" y="10"/>
                    <a:pt x="10" y="11"/>
                    <a:pt x="9" y="11"/>
                  </a:cubicBezTo>
                  <a:cubicBezTo>
                    <a:pt x="8" y="12"/>
                    <a:pt x="7" y="12"/>
                    <a:pt x="5" y="12"/>
                  </a:cubicBezTo>
                  <a:cubicBezTo>
                    <a:pt x="4" y="12"/>
                    <a:pt x="2" y="12"/>
                    <a:pt x="1" y="11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0" y="4"/>
                    <a:pt x="0" y="3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3"/>
                    <a:pt x="11" y="4"/>
                    <a:pt x="11" y="6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9"/>
                    <a:pt x="3" y="10"/>
                  </a:cubicBezTo>
                  <a:cubicBezTo>
                    <a:pt x="4" y="10"/>
                    <a:pt x="4" y="11"/>
                    <a:pt x="5" y="11"/>
                  </a:cubicBezTo>
                  <a:cubicBezTo>
                    <a:pt x="6" y="11"/>
                    <a:pt x="7" y="11"/>
                    <a:pt x="7" y="10"/>
                  </a:cubicBezTo>
                  <a:cubicBezTo>
                    <a:pt x="8" y="10"/>
                    <a:pt x="8" y="9"/>
                    <a:pt x="9" y="8"/>
                  </a:cubicBezTo>
                  <a:close/>
                  <a:moveTo>
                    <a:pt x="2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8" y="3"/>
                    <a:pt x="8" y="3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5227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10586172" y="224334"/>
            <a:ext cx="1402628" cy="719731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3685735" y="1069145"/>
            <a:ext cx="83030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6480969" y="2971799"/>
            <a:ext cx="571103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4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763000" y="0"/>
            <a:ext cx="3429000" cy="6858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205935" y="186234"/>
            <a:ext cx="1402628" cy="719731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/>
          <p:nvPr userDrawn="1"/>
        </p:nvCxnSpPr>
        <p:spPr>
          <a:xfrm>
            <a:off x="205935" y="1069145"/>
            <a:ext cx="83030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>
            <a:off x="0" y="2971799"/>
            <a:ext cx="5711031" cy="388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665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222972" y="186234"/>
            <a:ext cx="1402628" cy="71973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 userDrawn="1"/>
        </p:nvCxnSpPr>
        <p:spPr>
          <a:xfrm>
            <a:off x="1729935" y="867865"/>
            <a:ext cx="102207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5473699" y="2286381"/>
            <a:ext cx="6718299" cy="45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38E5C0A-2502-4DF6-BFC7-095FF7014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D980-BB38-4197-9A66-338F21C77DF3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89CB88C-9D1E-4742-8800-8BDA0C45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8CD4716-B86E-4995-A69E-D3E7D330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3C672-7F77-43F9-BE17-A45542F55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590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222972" y="186234"/>
            <a:ext cx="1402628" cy="719731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/>
          <p:nvPr userDrawn="1"/>
        </p:nvCxnSpPr>
        <p:spPr>
          <a:xfrm>
            <a:off x="1729935" y="867865"/>
            <a:ext cx="102207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 flipH="1">
            <a:off x="5473699" y="2286381"/>
            <a:ext cx="6718299" cy="45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8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5478603" y="97334"/>
            <a:ext cx="1402628" cy="719731"/>
          </a:xfrm>
          <a:prstGeom prst="rect">
            <a:avLst/>
          </a:prstGeom>
          <a:effectLst/>
        </p:spPr>
      </p:pic>
      <p:cxnSp>
        <p:nvCxnSpPr>
          <p:cNvPr id="4" name="Straight Connector 3"/>
          <p:cNvCxnSpPr/>
          <p:nvPr userDrawn="1"/>
        </p:nvCxnSpPr>
        <p:spPr>
          <a:xfrm>
            <a:off x="167835" y="783230"/>
            <a:ext cx="52042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7013135" y="783230"/>
            <a:ext cx="50264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>
            <a:off x="0" y="2175511"/>
            <a:ext cx="6881231" cy="46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4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5478603" y="97334"/>
            <a:ext cx="1402628" cy="719731"/>
          </a:xfrm>
          <a:prstGeom prst="rect">
            <a:avLst/>
          </a:prstGeom>
          <a:effectLst/>
        </p:spPr>
      </p:pic>
      <p:cxnSp>
        <p:nvCxnSpPr>
          <p:cNvPr id="4" name="Straight Connector 3"/>
          <p:cNvCxnSpPr/>
          <p:nvPr userDrawn="1"/>
        </p:nvCxnSpPr>
        <p:spPr>
          <a:xfrm>
            <a:off x="167835" y="783230"/>
            <a:ext cx="52042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7013135" y="783230"/>
            <a:ext cx="50264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6375400"/>
            <a:ext cx="12192000" cy="4826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6" b="14930"/>
          <a:stretch/>
        </p:blipFill>
        <p:spPr>
          <a:xfrm>
            <a:off x="0" y="2175511"/>
            <a:ext cx="6881231" cy="46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98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44035" y="867865"/>
            <a:ext cx="102207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584200" y="1685044"/>
            <a:ext cx="3378200" cy="3593778"/>
          </a:xfrm>
          <a:custGeom>
            <a:avLst/>
            <a:gdLst>
              <a:gd name="connsiteX0" fmla="*/ 1330325 w 3378200"/>
              <a:gd name="connsiteY0" fmla="*/ 2438078 h 3593778"/>
              <a:gd name="connsiteX1" fmla="*/ 2047875 w 3378200"/>
              <a:gd name="connsiteY1" fmla="*/ 2438078 h 3593778"/>
              <a:gd name="connsiteX2" fmla="*/ 2336800 w 3378200"/>
              <a:gd name="connsiteY2" fmla="*/ 3015928 h 3593778"/>
              <a:gd name="connsiteX3" fmla="*/ 2047875 w 3378200"/>
              <a:gd name="connsiteY3" fmla="*/ 3593778 h 3593778"/>
              <a:gd name="connsiteX4" fmla="*/ 1330325 w 3378200"/>
              <a:gd name="connsiteY4" fmla="*/ 3593778 h 3593778"/>
              <a:gd name="connsiteX5" fmla="*/ 1041400 w 3378200"/>
              <a:gd name="connsiteY5" fmla="*/ 3015928 h 3593778"/>
              <a:gd name="connsiteX6" fmla="*/ 2371725 w 3378200"/>
              <a:gd name="connsiteY6" fmla="*/ 1828547 h 3593778"/>
              <a:gd name="connsiteX7" fmla="*/ 3089275 w 3378200"/>
              <a:gd name="connsiteY7" fmla="*/ 1828547 h 3593778"/>
              <a:gd name="connsiteX8" fmla="*/ 3378200 w 3378200"/>
              <a:gd name="connsiteY8" fmla="*/ 2406397 h 3593778"/>
              <a:gd name="connsiteX9" fmla="*/ 3089275 w 3378200"/>
              <a:gd name="connsiteY9" fmla="*/ 2984247 h 3593778"/>
              <a:gd name="connsiteX10" fmla="*/ 2371725 w 3378200"/>
              <a:gd name="connsiteY10" fmla="*/ 2984247 h 3593778"/>
              <a:gd name="connsiteX11" fmla="*/ 2082800 w 3378200"/>
              <a:gd name="connsiteY11" fmla="*/ 2406397 h 3593778"/>
              <a:gd name="connsiteX12" fmla="*/ 288925 w 3378200"/>
              <a:gd name="connsiteY12" fmla="*/ 1828547 h 3593778"/>
              <a:gd name="connsiteX13" fmla="*/ 1006475 w 3378200"/>
              <a:gd name="connsiteY13" fmla="*/ 1828547 h 3593778"/>
              <a:gd name="connsiteX14" fmla="*/ 1295400 w 3378200"/>
              <a:gd name="connsiteY14" fmla="*/ 2406397 h 3593778"/>
              <a:gd name="connsiteX15" fmla="*/ 1006475 w 3378200"/>
              <a:gd name="connsiteY15" fmla="*/ 2984247 h 3593778"/>
              <a:gd name="connsiteX16" fmla="*/ 288925 w 3378200"/>
              <a:gd name="connsiteY16" fmla="*/ 2984247 h 3593778"/>
              <a:gd name="connsiteX17" fmla="*/ 0 w 3378200"/>
              <a:gd name="connsiteY17" fmla="*/ 2406397 h 3593778"/>
              <a:gd name="connsiteX18" fmla="*/ 1330325 w 3378200"/>
              <a:gd name="connsiteY18" fmla="*/ 1219062 h 3593778"/>
              <a:gd name="connsiteX19" fmla="*/ 2047875 w 3378200"/>
              <a:gd name="connsiteY19" fmla="*/ 1219062 h 3593778"/>
              <a:gd name="connsiteX20" fmla="*/ 2336800 w 3378200"/>
              <a:gd name="connsiteY20" fmla="*/ 1796912 h 3593778"/>
              <a:gd name="connsiteX21" fmla="*/ 2047875 w 3378200"/>
              <a:gd name="connsiteY21" fmla="*/ 2374762 h 3593778"/>
              <a:gd name="connsiteX22" fmla="*/ 1330325 w 3378200"/>
              <a:gd name="connsiteY22" fmla="*/ 2374762 h 3593778"/>
              <a:gd name="connsiteX23" fmla="*/ 1041400 w 3378200"/>
              <a:gd name="connsiteY23" fmla="*/ 1796912 h 3593778"/>
              <a:gd name="connsiteX24" fmla="*/ 288925 w 3378200"/>
              <a:gd name="connsiteY24" fmla="*/ 609531 h 3593778"/>
              <a:gd name="connsiteX25" fmla="*/ 1006475 w 3378200"/>
              <a:gd name="connsiteY25" fmla="*/ 609531 h 3593778"/>
              <a:gd name="connsiteX26" fmla="*/ 1295400 w 3378200"/>
              <a:gd name="connsiteY26" fmla="*/ 1187381 h 3593778"/>
              <a:gd name="connsiteX27" fmla="*/ 1006475 w 3378200"/>
              <a:gd name="connsiteY27" fmla="*/ 1765231 h 3593778"/>
              <a:gd name="connsiteX28" fmla="*/ 288925 w 3378200"/>
              <a:gd name="connsiteY28" fmla="*/ 1765231 h 3593778"/>
              <a:gd name="connsiteX29" fmla="*/ 0 w 3378200"/>
              <a:gd name="connsiteY29" fmla="*/ 1187381 h 3593778"/>
              <a:gd name="connsiteX30" fmla="*/ 2371725 w 3378200"/>
              <a:gd name="connsiteY30" fmla="*/ 603181 h 3593778"/>
              <a:gd name="connsiteX31" fmla="*/ 3089275 w 3378200"/>
              <a:gd name="connsiteY31" fmla="*/ 603181 h 3593778"/>
              <a:gd name="connsiteX32" fmla="*/ 3378200 w 3378200"/>
              <a:gd name="connsiteY32" fmla="*/ 1181031 h 3593778"/>
              <a:gd name="connsiteX33" fmla="*/ 3089275 w 3378200"/>
              <a:gd name="connsiteY33" fmla="*/ 1758881 h 3593778"/>
              <a:gd name="connsiteX34" fmla="*/ 2371725 w 3378200"/>
              <a:gd name="connsiteY34" fmla="*/ 1758881 h 3593778"/>
              <a:gd name="connsiteX35" fmla="*/ 2082800 w 3378200"/>
              <a:gd name="connsiteY35" fmla="*/ 1181031 h 3593778"/>
              <a:gd name="connsiteX36" fmla="*/ 1330325 w 3378200"/>
              <a:gd name="connsiteY36" fmla="*/ 0 h 3593778"/>
              <a:gd name="connsiteX37" fmla="*/ 2047875 w 3378200"/>
              <a:gd name="connsiteY37" fmla="*/ 0 h 3593778"/>
              <a:gd name="connsiteX38" fmla="*/ 2336800 w 3378200"/>
              <a:gd name="connsiteY38" fmla="*/ 577850 h 3593778"/>
              <a:gd name="connsiteX39" fmla="*/ 2047875 w 3378200"/>
              <a:gd name="connsiteY39" fmla="*/ 1155700 h 3593778"/>
              <a:gd name="connsiteX40" fmla="*/ 1330325 w 3378200"/>
              <a:gd name="connsiteY40" fmla="*/ 1155700 h 3593778"/>
              <a:gd name="connsiteX41" fmla="*/ 1041400 w 3378200"/>
              <a:gd name="connsiteY41" fmla="*/ 577850 h 359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378200" h="3593778">
                <a:moveTo>
                  <a:pt x="1330325" y="2438078"/>
                </a:moveTo>
                <a:lnTo>
                  <a:pt x="2047875" y="2438078"/>
                </a:lnTo>
                <a:lnTo>
                  <a:pt x="2336800" y="3015928"/>
                </a:lnTo>
                <a:lnTo>
                  <a:pt x="2047875" y="3593778"/>
                </a:lnTo>
                <a:lnTo>
                  <a:pt x="1330325" y="3593778"/>
                </a:lnTo>
                <a:lnTo>
                  <a:pt x="1041400" y="3015928"/>
                </a:lnTo>
                <a:close/>
                <a:moveTo>
                  <a:pt x="2371725" y="1828547"/>
                </a:moveTo>
                <a:lnTo>
                  <a:pt x="3089275" y="1828547"/>
                </a:lnTo>
                <a:lnTo>
                  <a:pt x="3378200" y="2406397"/>
                </a:lnTo>
                <a:lnTo>
                  <a:pt x="3089275" y="2984247"/>
                </a:lnTo>
                <a:lnTo>
                  <a:pt x="2371725" y="2984247"/>
                </a:lnTo>
                <a:lnTo>
                  <a:pt x="2082800" y="2406397"/>
                </a:lnTo>
                <a:close/>
                <a:moveTo>
                  <a:pt x="288925" y="1828547"/>
                </a:moveTo>
                <a:lnTo>
                  <a:pt x="1006475" y="1828547"/>
                </a:lnTo>
                <a:lnTo>
                  <a:pt x="1295400" y="2406397"/>
                </a:lnTo>
                <a:lnTo>
                  <a:pt x="1006475" y="2984247"/>
                </a:lnTo>
                <a:lnTo>
                  <a:pt x="288925" y="2984247"/>
                </a:lnTo>
                <a:lnTo>
                  <a:pt x="0" y="2406397"/>
                </a:lnTo>
                <a:close/>
                <a:moveTo>
                  <a:pt x="1330325" y="1219062"/>
                </a:moveTo>
                <a:lnTo>
                  <a:pt x="2047875" y="1219062"/>
                </a:lnTo>
                <a:lnTo>
                  <a:pt x="2336800" y="1796912"/>
                </a:lnTo>
                <a:lnTo>
                  <a:pt x="2047875" y="2374762"/>
                </a:lnTo>
                <a:lnTo>
                  <a:pt x="1330325" y="2374762"/>
                </a:lnTo>
                <a:lnTo>
                  <a:pt x="1041400" y="1796912"/>
                </a:lnTo>
                <a:close/>
                <a:moveTo>
                  <a:pt x="288925" y="609531"/>
                </a:moveTo>
                <a:lnTo>
                  <a:pt x="1006475" y="609531"/>
                </a:lnTo>
                <a:lnTo>
                  <a:pt x="1295400" y="1187381"/>
                </a:lnTo>
                <a:lnTo>
                  <a:pt x="1006475" y="1765231"/>
                </a:lnTo>
                <a:lnTo>
                  <a:pt x="288925" y="1765231"/>
                </a:lnTo>
                <a:lnTo>
                  <a:pt x="0" y="1187381"/>
                </a:lnTo>
                <a:close/>
                <a:moveTo>
                  <a:pt x="2371725" y="603181"/>
                </a:moveTo>
                <a:lnTo>
                  <a:pt x="3089275" y="603181"/>
                </a:lnTo>
                <a:lnTo>
                  <a:pt x="3378200" y="1181031"/>
                </a:lnTo>
                <a:lnTo>
                  <a:pt x="3089275" y="1758881"/>
                </a:lnTo>
                <a:lnTo>
                  <a:pt x="2371725" y="1758881"/>
                </a:lnTo>
                <a:lnTo>
                  <a:pt x="2082800" y="1181031"/>
                </a:lnTo>
                <a:close/>
                <a:moveTo>
                  <a:pt x="1330325" y="0"/>
                </a:moveTo>
                <a:lnTo>
                  <a:pt x="2047875" y="0"/>
                </a:lnTo>
                <a:lnTo>
                  <a:pt x="2336800" y="577850"/>
                </a:lnTo>
                <a:lnTo>
                  <a:pt x="2047875" y="1155700"/>
                </a:lnTo>
                <a:lnTo>
                  <a:pt x="1330325" y="1155700"/>
                </a:lnTo>
                <a:lnTo>
                  <a:pt x="1041400" y="5778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10570620" y="148134"/>
            <a:ext cx="1402628" cy="719731"/>
          </a:xfrm>
          <a:prstGeom prst="rect">
            <a:avLst/>
          </a:prstGeom>
          <a:effectLst/>
        </p:spPr>
      </p:pic>
      <p:cxnSp>
        <p:nvCxnSpPr>
          <p:cNvPr id="3" name="Straight Connector 2"/>
          <p:cNvCxnSpPr/>
          <p:nvPr userDrawn="1"/>
        </p:nvCxnSpPr>
        <p:spPr>
          <a:xfrm>
            <a:off x="1892300" y="1549400"/>
            <a:ext cx="74930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962150" y="5422900"/>
            <a:ext cx="67945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2997200" y="4813300"/>
            <a:ext cx="66040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035300" y="2159000"/>
            <a:ext cx="66040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825500" y="4813300"/>
            <a:ext cx="76200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27100" y="2159000"/>
            <a:ext cx="660400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708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88100"/>
            <a:ext cx="12192000" cy="4699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755335" y="766265"/>
            <a:ext cx="10220765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207420" y="46534"/>
            <a:ext cx="1402628" cy="719731"/>
          </a:xfrm>
          <a:prstGeom prst="rect">
            <a:avLst/>
          </a:prstGeom>
          <a:effectLst/>
        </p:spPr>
      </p:pic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6591300" y="1280615"/>
            <a:ext cx="5384800" cy="4593135"/>
          </a:xfrm>
          <a:custGeom>
            <a:avLst/>
            <a:gdLst>
              <a:gd name="connsiteX0" fmla="*/ 561977 w 5384800"/>
              <a:gd name="connsiteY0" fmla="*/ 4072435 h 4593135"/>
              <a:gd name="connsiteX1" fmla="*/ 5029200 w 5384800"/>
              <a:gd name="connsiteY1" fmla="*/ 4072435 h 4593135"/>
              <a:gd name="connsiteX2" fmla="*/ 4606923 w 5384800"/>
              <a:gd name="connsiteY2" fmla="*/ 4593135 h 4593135"/>
              <a:gd name="connsiteX3" fmla="*/ 139700 w 5384800"/>
              <a:gd name="connsiteY3" fmla="*/ 4593135 h 4593135"/>
              <a:gd name="connsiteX4" fmla="*/ 917766 w 5384800"/>
              <a:gd name="connsiteY4" fmla="*/ 3488235 h 4593135"/>
              <a:gd name="connsiteX5" fmla="*/ 4605860 w 5384800"/>
              <a:gd name="connsiteY5" fmla="*/ 3488235 h 4593135"/>
              <a:gd name="connsiteX6" fmla="*/ 4251134 w 5384800"/>
              <a:gd name="connsiteY6" fmla="*/ 3996235 h 4593135"/>
              <a:gd name="connsiteX7" fmla="*/ 563040 w 5384800"/>
              <a:gd name="connsiteY7" fmla="*/ 3996235 h 4593135"/>
              <a:gd name="connsiteX8" fmla="*/ 562146 w 5384800"/>
              <a:gd name="connsiteY8" fmla="*/ 2912470 h 4593135"/>
              <a:gd name="connsiteX9" fmla="*/ 5168900 w 5384800"/>
              <a:gd name="connsiteY9" fmla="*/ 2912470 h 4593135"/>
              <a:gd name="connsiteX10" fmla="*/ 4814174 w 5384800"/>
              <a:gd name="connsiteY10" fmla="*/ 3420470 h 4593135"/>
              <a:gd name="connsiteX11" fmla="*/ 207420 w 5384800"/>
              <a:gd name="connsiteY11" fmla="*/ 3420470 h 4593135"/>
              <a:gd name="connsiteX12" fmla="*/ 1057446 w 5384800"/>
              <a:gd name="connsiteY12" fmla="*/ 2303060 h 4593135"/>
              <a:gd name="connsiteX13" fmla="*/ 5257800 w 5384800"/>
              <a:gd name="connsiteY13" fmla="*/ 2303060 h 4593135"/>
              <a:gd name="connsiteX14" fmla="*/ 4903074 w 5384800"/>
              <a:gd name="connsiteY14" fmla="*/ 2811060 h 4593135"/>
              <a:gd name="connsiteX15" fmla="*/ 702720 w 5384800"/>
              <a:gd name="connsiteY15" fmla="*/ 2811060 h 4593135"/>
              <a:gd name="connsiteX16" fmla="*/ 761126 w 5384800"/>
              <a:gd name="connsiteY16" fmla="*/ 1727295 h 4593135"/>
              <a:gd name="connsiteX17" fmla="*/ 4762500 w 5384800"/>
              <a:gd name="connsiteY17" fmla="*/ 1727295 h 4593135"/>
              <a:gd name="connsiteX18" fmla="*/ 4407774 w 5384800"/>
              <a:gd name="connsiteY18" fmla="*/ 2235295 h 4593135"/>
              <a:gd name="connsiteX19" fmla="*/ 406400 w 5384800"/>
              <a:gd name="connsiteY19" fmla="*/ 2235295 h 4593135"/>
              <a:gd name="connsiteX20" fmla="*/ 354726 w 5384800"/>
              <a:gd name="connsiteY20" fmla="*/ 1151530 h 4593135"/>
              <a:gd name="connsiteX21" fmla="*/ 5384800 w 5384800"/>
              <a:gd name="connsiteY21" fmla="*/ 1151530 h 4593135"/>
              <a:gd name="connsiteX22" fmla="*/ 5030074 w 5384800"/>
              <a:gd name="connsiteY22" fmla="*/ 1659530 h 4593135"/>
              <a:gd name="connsiteX23" fmla="*/ 0 w 5384800"/>
              <a:gd name="connsiteY23" fmla="*/ 1659530 h 4593135"/>
              <a:gd name="connsiteX24" fmla="*/ 977026 w 5384800"/>
              <a:gd name="connsiteY24" fmla="*/ 575765 h 4593135"/>
              <a:gd name="connsiteX25" fmla="*/ 5257800 w 5384800"/>
              <a:gd name="connsiteY25" fmla="*/ 575765 h 4593135"/>
              <a:gd name="connsiteX26" fmla="*/ 4903074 w 5384800"/>
              <a:gd name="connsiteY26" fmla="*/ 1083765 h 4593135"/>
              <a:gd name="connsiteX27" fmla="*/ 622300 w 5384800"/>
              <a:gd name="connsiteY27" fmla="*/ 1083765 h 4593135"/>
              <a:gd name="connsiteX28" fmla="*/ 1599326 w 5384800"/>
              <a:gd name="connsiteY28" fmla="*/ 0 h 4593135"/>
              <a:gd name="connsiteX29" fmla="*/ 5041900 w 5384800"/>
              <a:gd name="connsiteY29" fmla="*/ 0 h 4593135"/>
              <a:gd name="connsiteX30" fmla="*/ 4687174 w 5384800"/>
              <a:gd name="connsiteY30" fmla="*/ 508000 h 4593135"/>
              <a:gd name="connsiteX31" fmla="*/ 1244600 w 5384800"/>
              <a:gd name="connsiteY31" fmla="*/ 508000 h 459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84800" h="4593135">
                <a:moveTo>
                  <a:pt x="561977" y="4072435"/>
                </a:moveTo>
                <a:lnTo>
                  <a:pt x="5029200" y="4072435"/>
                </a:lnTo>
                <a:lnTo>
                  <a:pt x="4606923" y="4593135"/>
                </a:lnTo>
                <a:lnTo>
                  <a:pt x="139700" y="4593135"/>
                </a:lnTo>
                <a:close/>
                <a:moveTo>
                  <a:pt x="917766" y="3488235"/>
                </a:moveTo>
                <a:lnTo>
                  <a:pt x="4605860" y="3488235"/>
                </a:lnTo>
                <a:lnTo>
                  <a:pt x="4251134" y="3996235"/>
                </a:lnTo>
                <a:lnTo>
                  <a:pt x="563040" y="3996235"/>
                </a:lnTo>
                <a:close/>
                <a:moveTo>
                  <a:pt x="562146" y="2912470"/>
                </a:moveTo>
                <a:lnTo>
                  <a:pt x="5168900" y="2912470"/>
                </a:lnTo>
                <a:lnTo>
                  <a:pt x="4814174" y="3420470"/>
                </a:lnTo>
                <a:lnTo>
                  <a:pt x="207420" y="3420470"/>
                </a:lnTo>
                <a:close/>
                <a:moveTo>
                  <a:pt x="1057446" y="2303060"/>
                </a:moveTo>
                <a:lnTo>
                  <a:pt x="5257800" y="2303060"/>
                </a:lnTo>
                <a:lnTo>
                  <a:pt x="4903074" y="2811060"/>
                </a:lnTo>
                <a:lnTo>
                  <a:pt x="702720" y="2811060"/>
                </a:lnTo>
                <a:close/>
                <a:moveTo>
                  <a:pt x="761126" y="1727295"/>
                </a:moveTo>
                <a:lnTo>
                  <a:pt x="4762500" y="1727295"/>
                </a:lnTo>
                <a:lnTo>
                  <a:pt x="4407774" y="2235295"/>
                </a:lnTo>
                <a:lnTo>
                  <a:pt x="406400" y="2235295"/>
                </a:lnTo>
                <a:close/>
                <a:moveTo>
                  <a:pt x="354726" y="1151530"/>
                </a:moveTo>
                <a:lnTo>
                  <a:pt x="5384800" y="1151530"/>
                </a:lnTo>
                <a:lnTo>
                  <a:pt x="5030074" y="1659530"/>
                </a:lnTo>
                <a:lnTo>
                  <a:pt x="0" y="1659530"/>
                </a:lnTo>
                <a:close/>
                <a:moveTo>
                  <a:pt x="977026" y="575765"/>
                </a:moveTo>
                <a:lnTo>
                  <a:pt x="5257800" y="575765"/>
                </a:lnTo>
                <a:lnTo>
                  <a:pt x="4903074" y="1083765"/>
                </a:lnTo>
                <a:lnTo>
                  <a:pt x="622300" y="1083765"/>
                </a:lnTo>
                <a:close/>
                <a:moveTo>
                  <a:pt x="1599326" y="0"/>
                </a:moveTo>
                <a:lnTo>
                  <a:pt x="5041900" y="0"/>
                </a:lnTo>
                <a:lnTo>
                  <a:pt x="4687174" y="508000"/>
                </a:lnTo>
                <a:lnTo>
                  <a:pt x="1244600" y="50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34987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 userDrawn="1"/>
        </p:nvSpPr>
        <p:spPr>
          <a:xfrm>
            <a:off x="0" y="0"/>
            <a:ext cx="2588654" cy="6858000"/>
          </a:xfrm>
          <a:prstGeom prst="rect">
            <a:avLst/>
          </a:prstGeom>
          <a:solidFill>
            <a:srgbClr val="1A5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232597" y="867865"/>
            <a:ext cx="7232203" cy="0"/>
          </a:xfrm>
          <a:prstGeom prst="line">
            <a:avLst/>
          </a:prstGeom>
          <a:ln>
            <a:solidFill>
              <a:srgbClr val="1A51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"/>
          <a:stretch/>
        </p:blipFill>
        <p:spPr>
          <a:xfrm>
            <a:off x="10570620" y="148134"/>
            <a:ext cx="1402628" cy="7197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414088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Google Shape;4123;p17"/>
          <p:cNvSpPr/>
          <p:nvPr/>
        </p:nvSpPr>
        <p:spPr>
          <a:xfrm>
            <a:off x="755700" y="614000"/>
            <a:ext cx="10825600" cy="54504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4" name="Google Shape;4124;p17"/>
          <p:cNvSpPr txBox="1">
            <a:spLocks noGrp="1"/>
          </p:cNvSpPr>
          <p:nvPr>
            <p:ph type="subTitle" idx="1"/>
          </p:nvPr>
        </p:nvSpPr>
        <p:spPr>
          <a:xfrm flipH="1">
            <a:off x="1648201" y="2068539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25" name="Google Shape;4125;p17"/>
          <p:cNvSpPr txBox="1">
            <a:spLocks noGrp="1"/>
          </p:cNvSpPr>
          <p:nvPr>
            <p:ph type="title"/>
          </p:nvPr>
        </p:nvSpPr>
        <p:spPr>
          <a:xfrm>
            <a:off x="831971" y="503836"/>
            <a:ext cx="7390800" cy="86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  <p:sp>
        <p:nvSpPr>
          <p:cNvPr id="4126" name="Google Shape;4126;p17"/>
          <p:cNvSpPr txBox="1">
            <a:spLocks noGrp="1"/>
          </p:cNvSpPr>
          <p:nvPr>
            <p:ph type="subTitle" idx="2"/>
          </p:nvPr>
        </p:nvSpPr>
        <p:spPr>
          <a:xfrm flipH="1">
            <a:off x="1648201" y="1284708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127" name="Google Shape;4127;p17"/>
          <p:cNvSpPr txBox="1">
            <a:spLocks noGrp="1"/>
          </p:cNvSpPr>
          <p:nvPr>
            <p:ph type="title" idx="3" hasCustomPrompt="1"/>
          </p:nvPr>
        </p:nvSpPr>
        <p:spPr>
          <a:xfrm>
            <a:off x="2372383" y="3132275"/>
            <a:ext cx="17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28" name="Google Shape;4128;p17"/>
          <p:cNvSpPr txBox="1">
            <a:spLocks noGrp="1"/>
          </p:cNvSpPr>
          <p:nvPr>
            <p:ph type="subTitle" idx="4"/>
          </p:nvPr>
        </p:nvSpPr>
        <p:spPr>
          <a:xfrm flipH="1">
            <a:off x="5547837" y="2064023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29" name="Google Shape;4129;p17"/>
          <p:cNvSpPr txBox="1">
            <a:spLocks noGrp="1"/>
          </p:cNvSpPr>
          <p:nvPr>
            <p:ph type="subTitle" idx="5"/>
          </p:nvPr>
        </p:nvSpPr>
        <p:spPr>
          <a:xfrm flipH="1">
            <a:off x="5547839" y="1284708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130" name="Google Shape;4130;p17"/>
          <p:cNvSpPr txBox="1">
            <a:spLocks noGrp="1"/>
          </p:cNvSpPr>
          <p:nvPr>
            <p:ph type="title" idx="6" hasCustomPrompt="1"/>
          </p:nvPr>
        </p:nvSpPr>
        <p:spPr>
          <a:xfrm>
            <a:off x="6272033" y="3132267"/>
            <a:ext cx="17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31" name="Google Shape;4131;p17"/>
          <p:cNvSpPr txBox="1">
            <a:spLocks noGrp="1"/>
          </p:cNvSpPr>
          <p:nvPr>
            <p:ph type="subTitle" idx="7"/>
          </p:nvPr>
        </p:nvSpPr>
        <p:spPr>
          <a:xfrm>
            <a:off x="3598008" y="5124371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32" name="Google Shape;4132;p17"/>
          <p:cNvSpPr txBox="1">
            <a:spLocks noGrp="1"/>
          </p:cNvSpPr>
          <p:nvPr>
            <p:ph type="subTitle" idx="8"/>
          </p:nvPr>
        </p:nvSpPr>
        <p:spPr>
          <a:xfrm>
            <a:off x="3319208" y="4336055"/>
            <a:ext cx="3770800" cy="99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133" name="Google Shape;4133;p17"/>
          <p:cNvSpPr txBox="1">
            <a:spLocks noGrp="1"/>
          </p:cNvSpPr>
          <p:nvPr>
            <p:ph type="subTitle" idx="9"/>
          </p:nvPr>
        </p:nvSpPr>
        <p:spPr>
          <a:xfrm>
            <a:off x="7497675" y="5124371"/>
            <a:ext cx="3213200" cy="99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34" name="Google Shape;4134;p17"/>
          <p:cNvSpPr txBox="1">
            <a:spLocks noGrp="1"/>
          </p:cNvSpPr>
          <p:nvPr>
            <p:ph type="subTitle" idx="13"/>
          </p:nvPr>
        </p:nvSpPr>
        <p:spPr>
          <a:xfrm>
            <a:off x="7218875" y="4336055"/>
            <a:ext cx="3770800" cy="994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aytone One"/>
              <a:buNone/>
              <a:defRPr sz="32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Paytone One"/>
              <a:buNone/>
              <a:defRPr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4135" name="Google Shape;4135;p17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4322208" y="3638900"/>
            <a:ext cx="17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36" name="Google Shape;4136;p17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8221857" y="3638900"/>
            <a:ext cx="17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73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2" name="Google Shape;4137;p17"/>
          <p:cNvGrpSpPr/>
          <p:nvPr/>
        </p:nvGrpSpPr>
        <p:grpSpPr>
          <a:xfrm>
            <a:off x="24186" y="-58803"/>
            <a:ext cx="12160593" cy="6937216"/>
            <a:chOff x="18139" y="-44102"/>
            <a:chExt cx="9120445" cy="5202912"/>
          </a:xfrm>
        </p:grpSpPr>
        <p:sp>
          <p:nvSpPr>
            <p:cNvPr id="4138" name="Google Shape;4138;p17"/>
            <p:cNvSpPr/>
            <p:nvPr/>
          </p:nvSpPr>
          <p:spPr>
            <a:xfrm>
              <a:off x="875601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7"/>
            <p:cNvSpPr/>
            <p:nvPr/>
          </p:nvSpPr>
          <p:spPr>
            <a:xfrm>
              <a:off x="846996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7"/>
            <p:cNvSpPr/>
            <p:nvPr/>
          </p:nvSpPr>
          <p:spPr>
            <a:xfrm>
              <a:off x="9101182" y="128195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7"/>
            <p:cNvSpPr/>
            <p:nvPr/>
          </p:nvSpPr>
          <p:spPr>
            <a:xfrm>
              <a:off x="8875822" y="1922599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7"/>
            <p:cNvSpPr/>
            <p:nvPr/>
          </p:nvSpPr>
          <p:spPr>
            <a:xfrm>
              <a:off x="801291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0" y="1072"/>
                    <a:pt x="1057" y="836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7"/>
            <p:cNvSpPr/>
            <p:nvPr/>
          </p:nvSpPr>
          <p:spPr>
            <a:xfrm>
              <a:off x="867206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7"/>
            <p:cNvSpPr/>
            <p:nvPr/>
          </p:nvSpPr>
          <p:spPr>
            <a:xfrm>
              <a:off x="8700178" y="676627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6" y="830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7"/>
            <p:cNvSpPr/>
            <p:nvPr/>
          </p:nvSpPr>
          <p:spPr>
            <a:xfrm>
              <a:off x="8815163" y="2238208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7"/>
            <p:cNvSpPr/>
            <p:nvPr/>
          </p:nvSpPr>
          <p:spPr>
            <a:xfrm>
              <a:off x="9101182" y="2200490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7"/>
            <p:cNvSpPr/>
            <p:nvPr/>
          </p:nvSpPr>
          <p:spPr>
            <a:xfrm>
              <a:off x="8781702" y="872045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7"/>
            <p:cNvSpPr/>
            <p:nvPr/>
          </p:nvSpPr>
          <p:spPr>
            <a:xfrm>
              <a:off x="8894470" y="490428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7"/>
            <p:cNvSpPr/>
            <p:nvPr/>
          </p:nvSpPr>
          <p:spPr>
            <a:xfrm>
              <a:off x="877466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7"/>
            <p:cNvSpPr/>
            <p:nvPr/>
          </p:nvSpPr>
          <p:spPr>
            <a:xfrm>
              <a:off x="8971420" y="242180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6" y="1"/>
                    <a:pt x="0" y="242"/>
                    <a:pt x="0" y="537"/>
                  </a:cubicBezTo>
                  <a:cubicBezTo>
                    <a:pt x="0" y="831"/>
                    <a:pt x="236" y="1073"/>
                    <a:pt x="531" y="1073"/>
                  </a:cubicBezTo>
                  <a:cubicBezTo>
                    <a:pt x="820" y="1073"/>
                    <a:pt x="1061" y="831"/>
                    <a:pt x="1061" y="537"/>
                  </a:cubicBezTo>
                  <a:cubicBezTo>
                    <a:pt x="1061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17"/>
            <p:cNvSpPr/>
            <p:nvPr/>
          </p:nvSpPr>
          <p:spPr>
            <a:xfrm>
              <a:off x="9026484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17"/>
            <p:cNvSpPr/>
            <p:nvPr/>
          </p:nvSpPr>
          <p:spPr>
            <a:xfrm>
              <a:off x="8334641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7"/>
            <p:cNvSpPr/>
            <p:nvPr/>
          </p:nvSpPr>
          <p:spPr>
            <a:xfrm>
              <a:off x="8718650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3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7"/>
            <p:cNvSpPr/>
            <p:nvPr/>
          </p:nvSpPr>
          <p:spPr>
            <a:xfrm>
              <a:off x="9026484" y="1470366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7"/>
            <p:cNvSpPr/>
            <p:nvPr/>
          </p:nvSpPr>
          <p:spPr>
            <a:xfrm>
              <a:off x="8978421" y="7213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7"/>
            <p:cNvSpPr/>
            <p:nvPr/>
          </p:nvSpPr>
          <p:spPr>
            <a:xfrm>
              <a:off x="875601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7"/>
            <p:cNvSpPr/>
            <p:nvPr/>
          </p:nvSpPr>
          <p:spPr>
            <a:xfrm>
              <a:off x="9101182" y="41082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7"/>
            <p:cNvSpPr/>
            <p:nvPr/>
          </p:nvSpPr>
          <p:spPr>
            <a:xfrm>
              <a:off x="8875822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7"/>
            <p:cNvSpPr/>
            <p:nvPr/>
          </p:nvSpPr>
          <p:spPr>
            <a:xfrm>
              <a:off x="8315958" y="500790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6"/>
                    <a:pt x="242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7"/>
            <p:cNvSpPr/>
            <p:nvPr/>
          </p:nvSpPr>
          <p:spPr>
            <a:xfrm>
              <a:off x="867206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7"/>
            <p:cNvSpPr/>
            <p:nvPr/>
          </p:nvSpPr>
          <p:spPr>
            <a:xfrm>
              <a:off x="8700178" y="3502863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26" y="1073"/>
                  </a:cubicBezTo>
                  <a:cubicBezTo>
                    <a:pt x="820" y="1073"/>
                    <a:pt x="1056" y="836"/>
                    <a:pt x="1056" y="537"/>
                  </a:cubicBezTo>
                  <a:cubicBezTo>
                    <a:pt x="1056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7"/>
            <p:cNvSpPr/>
            <p:nvPr/>
          </p:nvSpPr>
          <p:spPr>
            <a:xfrm>
              <a:off x="8815163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7"/>
            <p:cNvSpPr/>
            <p:nvPr/>
          </p:nvSpPr>
          <p:spPr>
            <a:xfrm>
              <a:off x="910118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7"/>
            <p:cNvSpPr/>
            <p:nvPr/>
          </p:nvSpPr>
          <p:spPr>
            <a:xfrm>
              <a:off x="857259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17"/>
            <p:cNvSpPr/>
            <p:nvPr/>
          </p:nvSpPr>
          <p:spPr>
            <a:xfrm>
              <a:off x="8781702" y="3698491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17"/>
            <p:cNvSpPr/>
            <p:nvPr/>
          </p:nvSpPr>
          <p:spPr>
            <a:xfrm>
              <a:off x="8894470" y="3316875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57" y="831"/>
                    <a:pt x="1057" y="537"/>
                  </a:cubicBezTo>
                  <a:cubicBezTo>
                    <a:pt x="1057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7"/>
            <p:cNvSpPr/>
            <p:nvPr/>
          </p:nvSpPr>
          <p:spPr>
            <a:xfrm>
              <a:off x="8031593" y="512105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7"/>
            <p:cNvSpPr/>
            <p:nvPr/>
          </p:nvSpPr>
          <p:spPr>
            <a:xfrm>
              <a:off x="7949858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7"/>
            <p:cNvSpPr/>
            <p:nvPr/>
          </p:nvSpPr>
          <p:spPr>
            <a:xfrm>
              <a:off x="877466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7"/>
            <p:cNvSpPr/>
            <p:nvPr/>
          </p:nvSpPr>
          <p:spPr>
            <a:xfrm>
              <a:off x="8236827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7"/>
            <p:cNvSpPr/>
            <p:nvPr/>
          </p:nvSpPr>
          <p:spPr>
            <a:xfrm>
              <a:off x="9026484" y="302012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1"/>
                    <a:pt x="243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7"/>
            <p:cNvSpPr/>
            <p:nvPr/>
          </p:nvSpPr>
          <p:spPr>
            <a:xfrm>
              <a:off x="8875822" y="257563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7"/>
            <p:cNvSpPr/>
            <p:nvPr/>
          </p:nvSpPr>
          <p:spPr>
            <a:xfrm>
              <a:off x="8718650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42" y="1"/>
                    <a:pt x="1" y="237"/>
                    <a:pt x="1" y="537"/>
                  </a:cubicBezTo>
                  <a:cubicBezTo>
                    <a:pt x="1" y="831"/>
                    <a:pt x="242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7"/>
            <p:cNvSpPr/>
            <p:nvPr/>
          </p:nvSpPr>
          <p:spPr>
            <a:xfrm>
              <a:off x="9063851" y="2720243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5" y="1072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7"/>
            <p:cNvSpPr/>
            <p:nvPr/>
          </p:nvSpPr>
          <p:spPr>
            <a:xfrm>
              <a:off x="9026484" y="4296636"/>
              <a:ext cx="37402" cy="37718"/>
            </a:xfrm>
            <a:custGeom>
              <a:avLst/>
              <a:gdLst/>
              <a:ahLst/>
              <a:cxnLst/>
              <a:rect l="l" t="t" r="r" b="b"/>
              <a:pathLst>
                <a:path w="1063" h="1072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7"/>
            <p:cNvSpPr/>
            <p:nvPr/>
          </p:nvSpPr>
          <p:spPr>
            <a:xfrm>
              <a:off x="866281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7"/>
            <p:cNvSpPr/>
            <p:nvPr/>
          </p:nvSpPr>
          <p:spPr>
            <a:xfrm>
              <a:off x="8978421" y="354761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7"/>
            <p:cNvSpPr/>
            <p:nvPr/>
          </p:nvSpPr>
          <p:spPr>
            <a:xfrm>
              <a:off x="5957472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7"/>
            <p:cNvSpPr/>
            <p:nvPr/>
          </p:nvSpPr>
          <p:spPr>
            <a:xfrm>
              <a:off x="6669476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7"/>
            <p:cNvSpPr/>
            <p:nvPr/>
          </p:nvSpPr>
          <p:spPr>
            <a:xfrm>
              <a:off x="735987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7"/>
            <p:cNvSpPr/>
            <p:nvPr/>
          </p:nvSpPr>
          <p:spPr>
            <a:xfrm>
              <a:off x="715464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1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1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7"/>
            <p:cNvSpPr/>
            <p:nvPr/>
          </p:nvSpPr>
          <p:spPr>
            <a:xfrm>
              <a:off x="5214189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7"/>
            <p:cNvSpPr/>
            <p:nvPr/>
          </p:nvSpPr>
          <p:spPr>
            <a:xfrm>
              <a:off x="5873521" y="26429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7"/>
            <p:cNvSpPr/>
            <p:nvPr/>
          </p:nvSpPr>
          <p:spPr>
            <a:xfrm>
              <a:off x="7555681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2"/>
                    <a:pt x="0" y="537"/>
                  </a:cubicBezTo>
                  <a:cubicBezTo>
                    <a:pt x="0" y="831"/>
                    <a:pt x="242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7"/>
            <p:cNvSpPr/>
            <p:nvPr/>
          </p:nvSpPr>
          <p:spPr>
            <a:xfrm>
              <a:off x="7679356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0" y="1"/>
                    <a:pt x="1" y="815"/>
                    <a:pt x="1" y="1808"/>
                  </a:cubicBezTo>
                  <a:cubicBezTo>
                    <a:pt x="1" y="2807"/>
                    <a:pt x="800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7"/>
            <p:cNvSpPr/>
            <p:nvPr/>
          </p:nvSpPr>
          <p:spPr>
            <a:xfrm>
              <a:off x="6485318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7"/>
            <p:cNvSpPr/>
            <p:nvPr/>
          </p:nvSpPr>
          <p:spPr>
            <a:xfrm>
              <a:off x="6837379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7"/>
            <p:cNvSpPr/>
            <p:nvPr/>
          </p:nvSpPr>
          <p:spPr>
            <a:xfrm>
              <a:off x="7434398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42" y="0"/>
                    <a:pt x="0" y="236"/>
                    <a:pt x="0" y="531"/>
                  </a:cubicBezTo>
                  <a:cubicBezTo>
                    <a:pt x="0" y="830"/>
                    <a:pt x="242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7"/>
            <p:cNvSpPr/>
            <p:nvPr/>
          </p:nvSpPr>
          <p:spPr>
            <a:xfrm>
              <a:off x="6227975" y="1936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7"/>
            <p:cNvSpPr/>
            <p:nvPr/>
          </p:nvSpPr>
          <p:spPr>
            <a:xfrm>
              <a:off x="5536097" y="21253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7"/>
            <p:cNvSpPr/>
            <p:nvPr/>
          </p:nvSpPr>
          <p:spPr>
            <a:xfrm>
              <a:off x="6466670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7"/>
            <p:cNvSpPr/>
            <p:nvPr/>
          </p:nvSpPr>
          <p:spPr>
            <a:xfrm>
              <a:off x="6818872" y="28315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26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3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7"/>
            <p:cNvSpPr/>
            <p:nvPr/>
          </p:nvSpPr>
          <p:spPr>
            <a:xfrm>
              <a:off x="7331939" y="5026760"/>
              <a:ext cx="37226" cy="37754"/>
            </a:xfrm>
            <a:custGeom>
              <a:avLst/>
              <a:gdLst/>
              <a:ahLst/>
              <a:cxnLst/>
              <a:rect l="l" t="t" r="r" b="b"/>
              <a:pathLst>
                <a:path w="1058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26" y="1072"/>
                  </a:cubicBezTo>
                  <a:cubicBezTo>
                    <a:pt x="821" y="1072"/>
                    <a:pt x="1057" y="836"/>
                    <a:pt x="1057" y="536"/>
                  </a:cubicBezTo>
                  <a:cubicBezTo>
                    <a:pt x="1057" y="242"/>
                    <a:pt x="821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7"/>
            <p:cNvSpPr/>
            <p:nvPr/>
          </p:nvSpPr>
          <p:spPr>
            <a:xfrm>
              <a:off x="6077101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7"/>
            <p:cNvSpPr/>
            <p:nvPr/>
          </p:nvSpPr>
          <p:spPr>
            <a:xfrm>
              <a:off x="5517414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7"/>
            <p:cNvSpPr/>
            <p:nvPr/>
          </p:nvSpPr>
          <p:spPr>
            <a:xfrm>
              <a:off x="7086242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17"/>
            <p:cNvSpPr/>
            <p:nvPr/>
          </p:nvSpPr>
          <p:spPr>
            <a:xfrm>
              <a:off x="7732978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2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2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17"/>
            <p:cNvSpPr/>
            <p:nvPr/>
          </p:nvSpPr>
          <p:spPr>
            <a:xfrm>
              <a:off x="6016442" y="506447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42" y="0"/>
                    <a:pt x="0" y="242"/>
                    <a:pt x="0" y="536"/>
                  </a:cubicBezTo>
                  <a:cubicBezTo>
                    <a:pt x="0" y="831"/>
                    <a:pt x="242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7"/>
            <p:cNvSpPr/>
            <p:nvPr/>
          </p:nvSpPr>
          <p:spPr>
            <a:xfrm>
              <a:off x="6302672" y="5026760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6" y="0"/>
                    <a:pt x="0" y="242"/>
                    <a:pt x="0" y="536"/>
                  </a:cubicBezTo>
                  <a:cubicBezTo>
                    <a:pt x="0" y="836"/>
                    <a:pt x="236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7"/>
            <p:cNvSpPr/>
            <p:nvPr/>
          </p:nvSpPr>
          <p:spPr>
            <a:xfrm>
              <a:off x="7518525" y="476772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7"/>
            <p:cNvSpPr/>
            <p:nvPr/>
          </p:nvSpPr>
          <p:spPr>
            <a:xfrm>
              <a:off x="5774053" y="4906779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26" y="1067"/>
                  </a:cubicBezTo>
                  <a:cubicBezTo>
                    <a:pt x="820" y="1067"/>
                    <a:pt x="1057" y="830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7"/>
            <p:cNvSpPr/>
            <p:nvPr/>
          </p:nvSpPr>
          <p:spPr>
            <a:xfrm>
              <a:off x="5232873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7"/>
            <p:cNvSpPr/>
            <p:nvPr/>
          </p:nvSpPr>
          <p:spPr>
            <a:xfrm>
              <a:off x="6423955" y="4704114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26" y="1073"/>
                  </a:cubicBezTo>
                  <a:cubicBezTo>
                    <a:pt x="820" y="1073"/>
                    <a:pt x="1056" y="831"/>
                    <a:pt x="1056" y="537"/>
                  </a:cubicBezTo>
                  <a:cubicBezTo>
                    <a:pt x="1056" y="242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7"/>
            <p:cNvSpPr/>
            <p:nvPr/>
          </p:nvSpPr>
          <p:spPr>
            <a:xfrm>
              <a:off x="5151314" y="4722973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8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8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8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7"/>
            <p:cNvSpPr/>
            <p:nvPr/>
          </p:nvSpPr>
          <p:spPr>
            <a:xfrm>
              <a:off x="6578523" y="4843165"/>
              <a:ext cx="125927" cy="127229"/>
            </a:xfrm>
            <a:custGeom>
              <a:avLst/>
              <a:gdLst/>
              <a:ahLst/>
              <a:cxnLst/>
              <a:rect l="l" t="t" r="r" b="b"/>
              <a:pathLst>
                <a:path w="3579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79" y="2806"/>
                    <a:pt x="3579" y="1808"/>
                  </a:cubicBezTo>
                  <a:cubicBezTo>
                    <a:pt x="3579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7"/>
            <p:cNvSpPr/>
            <p:nvPr/>
          </p:nvSpPr>
          <p:spPr>
            <a:xfrm>
              <a:off x="6921295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43" y="0"/>
                    <a:pt x="1" y="242"/>
                    <a:pt x="1" y="536"/>
                  </a:cubicBezTo>
                  <a:cubicBezTo>
                    <a:pt x="1" y="836"/>
                    <a:pt x="243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7"/>
            <p:cNvSpPr/>
            <p:nvPr/>
          </p:nvSpPr>
          <p:spPr>
            <a:xfrm>
              <a:off x="5438107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7"/>
            <p:cNvSpPr/>
            <p:nvPr/>
          </p:nvSpPr>
          <p:spPr>
            <a:xfrm>
              <a:off x="3158928" y="-1820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7"/>
            <p:cNvSpPr/>
            <p:nvPr/>
          </p:nvSpPr>
          <p:spPr>
            <a:xfrm>
              <a:off x="3870932" y="30201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2" y="1073"/>
                  </a:cubicBezTo>
                  <a:cubicBezTo>
                    <a:pt x="821" y="1073"/>
                    <a:pt x="1062" y="836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7"/>
            <p:cNvSpPr/>
            <p:nvPr/>
          </p:nvSpPr>
          <p:spPr>
            <a:xfrm>
              <a:off x="45611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7"/>
            <p:cNvSpPr/>
            <p:nvPr/>
          </p:nvSpPr>
          <p:spPr>
            <a:xfrm>
              <a:off x="4355922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42" y="1"/>
                    <a:pt x="0" y="237"/>
                    <a:pt x="0" y="531"/>
                  </a:cubicBezTo>
                  <a:cubicBezTo>
                    <a:pt x="0" y="831"/>
                    <a:pt x="242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7"/>
            <p:cNvSpPr/>
            <p:nvPr/>
          </p:nvSpPr>
          <p:spPr>
            <a:xfrm>
              <a:off x="241564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17"/>
            <p:cNvSpPr/>
            <p:nvPr/>
          </p:nvSpPr>
          <p:spPr>
            <a:xfrm>
              <a:off x="307480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42" y="1"/>
                    <a:pt x="0" y="243"/>
                    <a:pt x="0" y="537"/>
                  </a:cubicBezTo>
                  <a:cubicBezTo>
                    <a:pt x="0" y="836"/>
                    <a:pt x="242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17"/>
            <p:cNvSpPr/>
            <p:nvPr/>
          </p:nvSpPr>
          <p:spPr>
            <a:xfrm>
              <a:off x="4757136" y="32087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7"/>
            <p:cNvSpPr/>
            <p:nvPr/>
          </p:nvSpPr>
          <p:spPr>
            <a:xfrm>
              <a:off x="4197448" y="37744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7"/>
            <p:cNvSpPr/>
            <p:nvPr/>
          </p:nvSpPr>
          <p:spPr>
            <a:xfrm>
              <a:off x="4880636" y="82916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7"/>
            <p:cNvSpPr/>
            <p:nvPr/>
          </p:nvSpPr>
          <p:spPr>
            <a:xfrm>
              <a:off x="3686597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7"/>
            <p:cNvSpPr/>
            <p:nvPr/>
          </p:nvSpPr>
          <p:spPr>
            <a:xfrm>
              <a:off x="4038834" y="101986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7"/>
            <p:cNvSpPr/>
            <p:nvPr/>
          </p:nvSpPr>
          <p:spPr>
            <a:xfrm>
              <a:off x="4635853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1"/>
                  </a:cubicBezTo>
                  <a:cubicBezTo>
                    <a:pt x="1062" y="236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7"/>
            <p:cNvSpPr/>
            <p:nvPr/>
          </p:nvSpPr>
          <p:spPr>
            <a:xfrm>
              <a:off x="3429430" y="1936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26" y="1072"/>
                  </a:cubicBezTo>
                  <a:cubicBezTo>
                    <a:pt x="820" y="1072"/>
                    <a:pt x="1056" y="836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7"/>
            <p:cNvSpPr/>
            <p:nvPr/>
          </p:nvSpPr>
          <p:spPr>
            <a:xfrm>
              <a:off x="2737552" y="212537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7"/>
            <p:cNvSpPr/>
            <p:nvPr/>
          </p:nvSpPr>
          <p:spPr>
            <a:xfrm>
              <a:off x="3667914" y="33973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2"/>
                    <a:pt x="1" y="537"/>
                  </a:cubicBezTo>
                  <a:cubicBezTo>
                    <a:pt x="1" y="831"/>
                    <a:pt x="243" y="1073"/>
                    <a:pt x="532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7"/>
            <p:cNvSpPr/>
            <p:nvPr/>
          </p:nvSpPr>
          <p:spPr>
            <a:xfrm>
              <a:off x="4020151" y="28315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7"/>
            <p:cNvSpPr/>
            <p:nvPr/>
          </p:nvSpPr>
          <p:spPr>
            <a:xfrm>
              <a:off x="4533219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7"/>
            <p:cNvSpPr/>
            <p:nvPr/>
          </p:nvSpPr>
          <p:spPr>
            <a:xfrm>
              <a:off x="3278557" y="4748869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17"/>
            <p:cNvSpPr/>
            <p:nvPr/>
          </p:nvSpPr>
          <p:spPr>
            <a:xfrm>
              <a:off x="2718869" y="50079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17"/>
            <p:cNvSpPr/>
            <p:nvPr/>
          </p:nvSpPr>
          <p:spPr>
            <a:xfrm>
              <a:off x="4287698" y="4805446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37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7"/>
            <p:cNvSpPr/>
            <p:nvPr/>
          </p:nvSpPr>
          <p:spPr>
            <a:xfrm>
              <a:off x="4934433" y="4951499"/>
              <a:ext cx="37226" cy="37578"/>
            </a:xfrm>
            <a:custGeom>
              <a:avLst/>
              <a:gdLst/>
              <a:ahLst/>
              <a:cxnLst/>
              <a:rect l="l" t="t" r="r" b="b"/>
              <a:pathLst>
                <a:path w="1058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1" y="1067"/>
                    <a:pt x="1057" y="831"/>
                    <a:pt x="1057" y="537"/>
                  </a:cubicBezTo>
                  <a:cubicBezTo>
                    <a:pt x="1057" y="237"/>
                    <a:pt x="821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7"/>
            <p:cNvSpPr/>
            <p:nvPr/>
          </p:nvSpPr>
          <p:spPr>
            <a:xfrm>
              <a:off x="3217898" y="50644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7"/>
            <p:cNvSpPr/>
            <p:nvPr/>
          </p:nvSpPr>
          <p:spPr>
            <a:xfrm>
              <a:off x="3503917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7"/>
            <p:cNvSpPr/>
            <p:nvPr/>
          </p:nvSpPr>
          <p:spPr>
            <a:xfrm>
              <a:off x="4719770" y="47677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7"/>
            <p:cNvSpPr/>
            <p:nvPr/>
          </p:nvSpPr>
          <p:spPr>
            <a:xfrm>
              <a:off x="2975333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5" y="1067"/>
                    <a:pt x="1062" y="830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7"/>
            <p:cNvSpPr/>
            <p:nvPr/>
          </p:nvSpPr>
          <p:spPr>
            <a:xfrm>
              <a:off x="2434328" y="512105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7"/>
            <p:cNvSpPr/>
            <p:nvPr/>
          </p:nvSpPr>
          <p:spPr>
            <a:xfrm>
              <a:off x="3625235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7"/>
            <p:cNvSpPr/>
            <p:nvPr/>
          </p:nvSpPr>
          <p:spPr>
            <a:xfrm>
              <a:off x="2352593" y="4722973"/>
              <a:ext cx="126138" cy="127264"/>
            </a:xfrm>
            <a:custGeom>
              <a:avLst/>
              <a:gdLst/>
              <a:ahLst/>
              <a:cxnLst/>
              <a:rect l="l" t="t" r="r" b="b"/>
              <a:pathLst>
                <a:path w="3585" h="3617" extrusionOk="0">
                  <a:moveTo>
                    <a:pt x="1793" y="1"/>
                  </a:moveTo>
                  <a:cubicBezTo>
                    <a:pt x="805" y="1"/>
                    <a:pt x="1" y="810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85" y="2807"/>
                    <a:pt x="3585" y="1808"/>
                  </a:cubicBezTo>
                  <a:cubicBezTo>
                    <a:pt x="3585" y="810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7"/>
            <p:cNvSpPr/>
            <p:nvPr/>
          </p:nvSpPr>
          <p:spPr>
            <a:xfrm>
              <a:off x="4122751" y="498904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7"/>
            <p:cNvSpPr/>
            <p:nvPr/>
          </p:nvSpPr>
          <p:spPr>
            <a:xfrm>
              <a:off x="2639562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7"/>
            <p:cNvSpPr/>
            <p:nvPr/>
          </p:nvSpPr>
          <p:spPr>
            <a:xfrm>
              <a:off x="360207" y="-1820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7"/>
            <p:cNvSpPr/>
            <p:nvPr/>
          </p:nvSpPr>
          <p:spPr>
            <a:xfrm>
              <a:off x="1762611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7"/>
            <p:cNvSpPr/>
            <p:nvPr/>
          </p:nvSpPr>
          <p:spPr>
            <a:xfrm>
              <a:off x="74153" y="471569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7"/>
            <p:cNvSpPr/>
            <p:nvPr/>
          </p:nvSpPr>
          <p:spPr>
            <a:xfrm>
              <a:off x="195436" y="179540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1" y="1072"/>
                    <a:pt x="1062" y="831"/>
                    <a:pt x="1062" y="536"/>
                  </a:cubicBezTo>
                  <a:cubicBezTo>
                    <a:pt x="1062" y="237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7"/>
            <p:cNvSpPr/>
            <p:nvPr/>
          </p:nvSpPr>
          <p:spPr>
            <a:xfrm>
              <a:off x="480012" y="1922599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26" y="1067"/>
                  </a:cubicBezTo>
                  <a:cubicBezTo>
                    <a:pt x="820" y="1067"/>
                    <a:pt x="1056" y="831"/>
                    <a:pt x="1056" y="531"/>
                  </a:cubicBezTo>
                  <a:cubicBezTo>
                    <a:pt x="1056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7"/>
            <p:cNvSpPr/>
            <p:nvPr/>
          </p:nvSpPr>
          <p:spPr>
            <a:xfrm>
              <a:off x="18139" y="94748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7"/>
            <p:cNvSpPr/>
            <p:nvPr/>
          </p:nvSpPr>
          <p:spPr>
            <a:xfrm>
              <a:off x="18139" y="155502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7"/>
            <p:cNvSpPr/>
            <p:nvPr/>
          </p:nvSpPr>
          <p:spPr>
            <a:xfrm>
              <a:off x="1557377" y="127847"/>
              <a:ext cx="37366" cy="37578"/>
            </a:xfrm>
            <a:custGeom>
              <a:avLst/>
              <a:gdLst/>
              <a:ahLst/>
              <a:cxnLst/>
              <a:rect l="l" t="t" r="r" b="b"/>
              <a:pathLst>
                <a:path w="1062" h="1068" extrusionOk="0">
                  <a:moveTo>
                    <a:pt x="531" y="1"/>
                  </a:moveTo>
                  <a:cubicBezTo>
                    <a:pt x="237" y="1"/>
                    <a:pt x="0" y="237"/>
                    <a:pt x="0" y="531"/>
                  </a:cubicBezTo>
                  <a:cubicBezTo>
                    <a:pt x="0" y="831"/>
                    <a:pt x="237" y="1067"/>
                    <a:pt x="531" y="1067"/>
                  </a:cubicBezTo>
                  <a:cubicBezTo>
                    <a:pt x="825" y="1067"/>
                    <a:pt x="1062" y="831"/>
                    <a:pt x="1062" y="531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7"/>
            <p:cNvSpPr/>
            <p:nvPr/>
          </p:nvSpPr>
          <p:spPr>
            <a:xfrm>
              <a:off x="276256" y="26429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7"/>
            <p:cNvSpPr/>
            <p:nvPr/>
          </p:nvSpPr>
          <p:spPr>
            <a:xfrm>
              <a:off x="304158" y="676627"/>
              <a:ext cx="37402" cy="37542"/>
            </a:xfrm>
            <a:custGeom>
              <a:avLst/>
              <a:gdLst/>
              <a:ahLst/>
              <a:cxnLst/>
              <a:rect l="l" t="t" r="r" b="b"/>
              <a:pathLst>
                <a:path w="1063" h="1067" extrusionOk="0">
                  <a:moveTo>
                    <a:pt x="532" y="0"/>
                  </a:moveTo>
                  <a:cubicBezTo>
                    <a:pt x="243" y="0"/>
                    <a:pt x="1" y="237"/>
                    <a:pt x="1" y="536"/>
                  </a:cubicBezTo>
                  <a:cubicBezTo>
                    <a:pt x="1" y="830"/>
                    <a:pt x="243" y="1067"/>
                    <a:pt x="532" y="1067"/>
                  </a:cubicBezTo>
                  <a:cubicBezTo>
                    <a:pt x="826" y="1067"/>
                    <a:pt x="1062" y="830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7"/>
            <p:cNvSpPr/>
            <p:nvPr/>
          </p:nvSpPr>
          <p:spPr>
            <a:xfrm>
              <a:off x="419353" y="2238208"/>
              <a:ext cx="37191" cy="37578"/>
            </a:xfrm>
            <a:custGeom>
              <a:avLst/>
              <a:gdLst/>
              <a:ahLst/>
              <a:cxnLst/>
              <a:rect l="l" t="t" r="r" b="b"/>
              <a:pathLst>
                <a:path w="1057" h="1068" extrusionOk="0">
                  <a:moveTo>
                    <a:pt x="526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26" y="1067"/>
                  </a:cubicBezTo>
                  <a:cubicBezTo>
                    <a:pt x="820" y="1067"/>
                    <a:pt x="1057" y="831"/>
                    <a:pt x="1057" y="537"/>
                  </a:cubicBezTo>
                  <a:cubicBezTo>
                    <a:pt x="1057" y="237"/>
                    <a:pt x="820" y="1"/>
                    <a:pt x="526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7"/>
            <p:cNvSpPr/>
            <p:nvPr/>
          </p:nvSpPr>
          <p:spPr>
            <a:xfrm>
              <a:off x="176788" y="2080333"/>
              <a:ext cx="37366" cy="37718"/>
            </a:xfrm>
            <a:custGeom>
              <a:avLst/>
              <a:gdLst/>
              <a:ahLst/>
              <a:cxnLst/>
              <a:rect l="l" t="t" r="r" b="b"/>
              <a:pathLst>
                <a:path w="1062" h="1072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0"/>
                    <a:pt x="237" y="1072"/>
                    <a:pt x="531" y="1072"/>
                  </a:cubicBezTo>
                  <a:cubicBezTo>
                    <a:pt x="820" y="1072"/>
                    <a:pt x="1062" y="830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7"/>
            <p:cNvSpPr/>
            <p:nvPr/>
          </p:nvSpPr>
          <p:spPr>
            <a:xfrm>
              <a:off x="385892" y="87204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7"/>
            <p:cNvSpPr/>
            <p:nvPr/>
          </p:nvSpPr>
          <p:spPr>
            <a:xfrm>
              <a:off x="498484" y="49042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42" y="0"/>
                    <a:pt x="1" y="242"/>
                    <a:pt x="1" y="536"/>
                  </a:cubicBezTo>
                  <a:cubicBezTo>
                    <a:pt x="1" y="836"/>
                    <a:pt x="242" y="1072"/>
                    <a:pt x="531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7"/>
            <p:cNvSpPr/>
            <p:nvPr/>
          </p:nvSpPr>
          <p:spPr>
            <a:xfrm>
              <a:off x="1958592" y="320872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0" y="1073"/>
                    <a:pt x="1057" y="831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7"/>
            <p:cNvSpPr/>
            <p:nvPr/>
          </p:nvSpPr>
          <p:spPr>
            <a:xfrm>
              <a:off x="2082091" y="82916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93" y="1"/>
                  </a:moveTo>
                  <a:cubicBezTo>
                    <a:pt x="805" y="1"/>
                    <a:pt x="1" y="815"/>
                    <a:pt x="1" y="1808"/>
                  </a:cubicBezTo>
                  <a:cubicBezTo>
                    <a:pt x="1" y="2807"/>
                    <a:pt x="805" y="3616"/>
                    <a:pt x="1793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5"/>
                    <a:pt x="2781" y="1"/>
                    <a:pt x="1793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7"/>
            <p:cNvSpPr/>
            <p:nvPr/>
          </p:nvSpPr>
          <p:spPr>
            <a:xfrm>
              <a:off x="888053" y="-44102"/>
              <a:ext cx="125962" cy="127264"/>
            </a:xfrm>
            <a:custGeom>
              <a:avLst/>
              <a:gdLst/>
              <a:ahLst/>
              <a:cxnLst/>
              <a:rect l="l" t="t" r="r" b="b"/>
              <a:pathLst>
                <a:path w="3580" h="3617" extrusionOk="0">
                  <a:moveTo>
                    <a:pt x="1787" y="1"/>
                  </a:moveTo>
                  <a:cubicBezTo>
                    <a:pt x="800" y="1"/>
                    <a:pt x="1" y="810"/>
                    <a:pt x="1" y="1808"/>
                  </a:cubicBezTo>
                  <a:cubicBezTo>
                    <a:pt x="1" y="2807"/>
                    <a:pt x="800" y="3616"/>
                    <a:pt x="1787" y="3616"/>
                  </a:cubicBezTo>
                  <a:cubicBezTo>
                    <a:pt x="2781" y="3616"/>
                    <a:pt x="3579" y="2807"/>
                    <a:pt x="3579" y="1808"/>
                  </a:cubicBezTo>
                  <a:cubicBezTo>
                    <a:pt x="3579" y="810"/>
                    <a:pt x="2781" y="1"/>
                    <a:pt x="1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7"/>
            <p:cNvSpPr/>
            <p:nvPr/>
          </p:nvSpPr>
          <p:spPr>
            <a:xfrm>
              <a:off x="378855" y="1041601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7"/>
            <p:cNvSpPr/>
            <p:nvPr/>
          </p:nvSpPr>
          <p:spPr>
            <a:xfrm>
              <a:off x="1240290" y="101986"/>
              <a:ext cx="37191" cy="37542"/>
            </a:xfrm>
            <a:custGeom>
              <a:avLst/>
              <a:gdLst/>
              <a:ahLst/>
              <a:cxnLst/>
              <a:rect l="l" t="t" r="r" b="b"/>
              <a:pathLst>
                <a:path w="1057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57" y="830"/>
                    <a:pt x="1057" y="531"/>
                  </a:cubicBezTo>
                  <a:cubicBezTo>
                    <a:pt x="1057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7"/>
            <p:cNvSpPr/>
            <p:nvPr/>
          </p:nvSpPr>
          <p:spPr>
            <a:xfrm>
              <a:off x="1837309" y="83127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6"/>
                    <a:pt x="0" y="531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1"/>
                  </a:cubicBezTo>
                  <a:cubicBezTo>
                    <a:pt x="1062" y="236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7"/>
            <p:cNvSpPr/>
            <p:nvPr/>
          </p:nvSpPr>
          <p:spPr>
            <a:xfrm>
              <a:off x="630675" y="19367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17"/>
            <p:cNvSpPr/>
            <p:nvPr/>
          </p:nvSpPr>
          <p:spPr>
            <a:xfrm>
              <a:off x="869405" y="33973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17"/>
            <p:cNvSpPr/>
            <p:nvPr/>
          </p:nvSpPr>
          <p:spPr>
            <a:xfrm>
              <a:off x="322841" y="161159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3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7"/>
            <p:cNvSpPr/>
            <p:nvPr/>
          </p:nvSpPr>
          <p:spPr>
            <a:xfrm>
              <a:off x="158105" y="2351187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7"/>
            <p:cNvSpPr/>
            <p:nvPr/>
          </p:nvSpPr>
          <p:spPr>
            <a:xfrm>
              <a:off x="55505" y="72134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37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37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7"/>
            <p:cNvSpPr/>
            <p:nvPr/>
          </p:nvSpPr>
          <p:spPr>
            <a:xfrm>
              <a:off x="1221607" y="283154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43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62" y="836"/>
                    <a:pt x="1062" y="537"/>
                  </a:cubicBezTo>
                  <a:cubicBezTo>
                    <a:pt x="1062" y="243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7"/>
            <p:cNvSpPr/>
            <p:nvPr/>
          </p:nvSpPr>
          <p:spPr>
            <a:xfrm>
              <a:off x="360207" y="280806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5" y="1072"/>
                    <a:pt x="1062" y="836"/>
                    <a:pt x="1062" y="536"/>
                  </a:cubicBezTo>
                  <a:cubicBezTo>
                    <a:pt x="1062" y="242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7"/>
            <p:cNvSpPr/>
            <p:nvPr/>
          </p:nvSpPr>
          <p:spPr>
            <a:xfrm>
              <a:off x="74153" y="3298016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1"/>
                    <a:pt x="237" y="1073"/>
                    <a:pt x="532" y="1073"/>
                  </a:cubicBezTo>
                  <a:cubicBezTo>
                    <a:pt x="821" y="1073"/>
                    <a:pt x="1062" y="831"/>
                    <a:pt x="1062" y="537"/>
                  </a:cubicBezTo>
                  <a:cubicBezTo>
                    <a:pt x="1062" y="242"/>
                    <a:pt x="821" y="1"/>
                    <a:pt x="532" y="1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7"/>
            <p:cNvSpPr/>
            <p:nvPr/>
          </p:nvSpPr>
          <p:spPr>
            <a:xfrm>
              <a:off x="195436" y="46216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0"/>
                    <a:pt x="237" y="1072"/>
                    <a:pt x="532" y="1072"/>
                  </a:cubicBezTo>
                  <a:cubicBezTo>
                    <a:pt x="821" y="1072"/>
                    <a:pt x="1062" y="830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7"/>
            <p:cNvSpPr/>
            <p:nvPr/>
          </p:nvSpPr>
          <p:spPr>
            <a:xfrm>
              <a:off x="1734674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1" y="1072"/>
                    <a:pt x="1062" y="836"/>
                    <a:pt x="1062" y="536"/>
                  </a:cubicBezTo>
                  <a:cubicBezTo>
                    <a:pt x="1062" y="242"/>
                    <a:pt x="821" y="0"/>
                    <a:pt x="532" y="0"/>
                  </a:cubicBezTo>
                  <a:close/>
                </a:path>
              </a:pathLst>
            </a:custGeom>
            <a:solidFill>
              <a:srgbClr val="FF3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7"/>
            <p:cNvSpPr/>
            <p:nvPr/>
          </p:nvSpPr>
          <p:spPr>
            <a:xfrm>
              <a:off x="480012" y="4748869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26" y="1072"/>
                  </a:cubicBezTo>
                  <a:cubicBezTo>
                    <a:pt x="820" y="1072"/>
                    <a:pt x="1056" y="831"/>
                    <a:pt x="1056" y="536"/>
                  </a:cubicBezTo>
                  <a:cubicBezTo>
                    <a:pt x="1056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7"/>
            <p:cNvSpPr/>
            <p:nvPr/>
          </p:nvSpPr>
          <p:spPr>
            <a:xfrm>
              <a:off x="18139" y="3773752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31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42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7"/>
            <p:cNvSpPr/>
            <p:nvPr/>
          </p:nvSpPr>
          <p:spPr>
            <a:xfrm>
              <a:off x="18139" y="4381467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7"/>
            <p:cNvSpPr/>
            <p:nvPr/>
          </p:nvSpPr>
          <p:spPr>
            <a:xfrm>
              <a:off x="1488977" y="4805446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5" y="1072"/>
                    <a:pt x="1062" y="831"/>
                    <a:pt x="1062" y="536"/>
                  </a:cubicBezTo>
                  <a:cubicBezTo>
                    <a:pt x="1062" y="237"/>
                    <a:pt x="825" y="0"/>
                    <a:pt x="531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7"/>
            <p:cNvSpPr/>
            <p:nvPr/>
          </p:nvSpPr>
          <p:spPr>
            <a:xfrm>
              <a:off x="2135713" y="4951499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6" y="1067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7"/>
            <p:cNvSpPr/>
            <p:nvPr/>
          </p:nvSpPr>
          <p:spPr>
            <a:xfrm>
              <a:off x="276256" y="3090741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3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5" y="1073"/>
                    <a:pt x="1062" y="831"/>
                    <a:pt x="1062" y="537"/>
                  </a:cubicBezTo>
                  <a:cubicBezTo>
                    <a:pt x="1062" y="243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7"/>
            <p:cNvSpPr/>
            <p:nvPr/>
          </p:nvSpPr>
          <p:spPr>
            <a:xfrm>
              <a:off x="304158" y="3502863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1"/>
                  </a:moveTo>
                  <a:cubicBezTo>
                    <a:pt x="243" y="1"/>
                    <a:pt x="1" y="243"/>
                    <a:pt x="1" y="537"/>
                  </a:cubicBezTo>
                  <a:cubicBezTo>
                    <a:pt x="1" y="836"/>
                    <a:pt x="243" y="1073"/>
                    <a:pt x="532" y="1073"/>
                  </a:cubicBezTo>
                  <a:cubicBezTo>
                    <a:pt x="826" y="1073"/>
                    <a:pt x="1062" y="836"/>
                    <a:pt x="1062" y="537"/>
                  </a:cubicBezTo>
                  <a:cubicBezTo>
                    <a:pt x="1062" y="243"/>
                    <a:pt x="826" y="1"/>
                    <a:pt x="532" y="1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7"/>
            <p:cNvSpPr/>
            <p:nvPr/>
          </p:nvSpPr>
          <p:spPr>
            <a:xfrm>
              <a:off x="419353" y="5064478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26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1"/>
                    <a:pt x="237" y="1072"/>
                    <a:pt x="526" y="1072"/>
                  </a:cubicBezTo>
                  <a:cubicBezTo>
                    <a:pt x="820" y="1072"/>
                    <a:pt x="1057" y="831"/>
                    <a:pt x="1057" y="536"/>
                  </a:cubicBezTo>
                  <a:cubicBezTo>
                    <a:pt x="1057" y="242"/>
                    <a:pt x="820" y="0"/>
                    <a:pt x="526" y="0"/>
                  </a:cubicBezTo>
                  <a:close/>
                </a:path>
              </a:pathLst>
            </a:custGeom>
            <a:solidFill>
              <a:srgbClr val="6C3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7"/>
            <p:cNvSpPr/>
            <p:nvPr/>
          </p:nvSpPr>
          <p:spPr>
            <a:xfrm>
              <a:off x="705372" y="5026760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42"/>
                    <a:pt x="1" y="536"/>
                  </a:cubicBezTo>
                  <a:cubicBezTo>
                    <a:pt x="1" y="836"/>
                    <a:pt x="237" y="1072"/>
                    <a:pt x="532" y="1072"/>
                  </a:cubicBezTo>
                  <a:cubicBezTo>
                    <a:pt x="826" y="1072"/>
                    <a:pt x="1062" y="836"/>
                    <a:pt x="1062" y="536"/>
                  </a:cubicBezTo>
                  <a:cubicBezTo>
                    <a:pt x="1062" y="242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7"/>
            <p:cNvSpPr/>
            <p:nvPr/>
          </p:nvSpPr>
          <p:spPr>
            <a:xfrm>
              <a:off x="1921260" y="476772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1"/>
                    <a:pt x="237" y="1072"/>
                    <a:pt x="531" y="1072"/>
                  </a:cubicBezTo>
                  <a:cubicBezTo>
                    <a:pt x="820" y="1072"/>
                    <a:pt x="1062" y="831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7"/>
            <p:cNvSpPr/>
            <p:nvPr/>
          </p:nvSpPr>
          <p:spPr>
            <a:xfrm>
              <a:off x="176788" y="4906779"/>
              <a:ext cx="37366" cy="37542"/>
            </a:xfrm>
            <a:custGeom>
              <a:avLst/>
              <a:gdLst/>
              <a:ahLst/>
              <a:cxnLst/>
              <a:rect l="l" t="t" r="r" b="b"/>
              <a:pathLst>
                <a:path w="1062" h="1067" extrusionOk="0">
                  <a:moveTo>
                    <a:pt x="531" y="0"/>
                  </a:moveTo>
                  <a:cubicBezTo>
                    <a:pt x="237" y="0"/>
                    <a:pt x="0" y="237"/>
                    <a:pt x="0" y="536"/>
                  </a:cubicBezTo>
                  <a:cubicBezTo>
                    <a:pt x="0" y="830"/>
                    <a:pt x="237" y="1067"/>
                    <a:pt x="531" y="1067"/>
                  </a:cubicBezTo>
                  <a:cubicBezTo>
                    <a:pt x="820" y="1067"/>
                    <a:pt x="1062" y="830"/>
                    <a:pt x="1062" y="536"/>
                  </a:cubicBezTo>
                  <a:cubicBezTo>
                    <a:pt x="1062" y="237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7"/>
            <p:cNvSpPr/>
            <p:nvPr/>
          </p:nvSpPr>
          <p:spPr>
            <a:xfrm>
              <a:off x="385892" y="3698491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7"/>
                    <a:pt x="531" y="1067"/>
                  </a:cubicBezTo>
                  <a:cubicBezTo>
                    <a:pt x="820" y="1067"/>
                    <a:pt x="1062" y="831"/>
                    <a:pt x="1062" y="537"/>
                  </a:cubicBezTo>
                  <a:cubicBezTo>
                    <a:pt x="1062" y="237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7"/>
            <p:cNvSpPr/>
            <p:nvPr/>
          </p:nvSpPr>
          <p:spPr>
            <a:xfrm>
              <a:off x="498484" y="3316875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1" y="1"/>
                  </a:moveTo>
                  <a:cubicBezTo>
                    <a:pt x="242" y="1"/>
                    <a:pt x="1" y="242"/>
                    <a:pt x="1" y="537"/>
                  </a:cubicBezTo>
                  <a:cubicBezTo>
                    <a:pt x="1" y="831"/>
                    <a:pt x="242" y="1073"/>
                    <a:pt x="531" y="1073"/>
                  </a:cubicBezTo>
                  <a:cubicBezTo>
                    <a:pt x="826" y="1073"/>
                    <a:pt x="1062" y="831"/>
                    <a:pt x="1062" y="537"/>
                  </a:cubicBezTo>
                  <a:cubicBezTo>
                    <a:pt x="1062" y="242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7"/>
            <p:cNvSpPr/>
            <p:nvPr/>
          </p:nvSpPr>
          <p:spPr>
            <a:xfrm>
              <a:off x="158105" y="273910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0"/>
                    <a:pt x="237" y="1072"/>
                    <a:pt x="531" y="1072"/>
                  </a:cubicBezTo>
                  <a:cubicBezTo>
                    <a:pt x="826" y="1072"/>
                    <a:pt x="1062" y="830"/>
                    <a:pt x="1062" y="536"/>
                  </a:cubicBezTo>
                  <a:cubicBezTo>
                    <a:pt x="1062" y="237"/>
                    <a:pt x="826" y="0"/>
                    <a:pt x="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7"/>
            <p:cNvSpPr/>
            <p:nvPr/>
          </p:nvSpPr>
          <p:spPr>
            <a:xfrm>
              <a:off x="826690" y="4704114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1"/>
                    <a:pt x="237" y="1073"/>
                    <a:pt x="531" y="1073"/>
                  </a:cubicBezTo>
                  <a:cubicBezTo>
                    <a:pt x="820" y="1073"/>
                    <a:pt x="1062" y="831"/>
                    <a:pt x="1062" y="537"/>
                  </a:cubicBezTo>
                  <a:cubicBezTo>
                    <a:pt x="1062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7"/>
            <p:cNvSpPr/>
            <p:nvPr/>
          </p:nvSpPr>
          <p:spPr>
            <a:xfrm>
              <a:off x="151161" y="4063480"/>
              <a:ext cx="125962" cy="127229"/>
            </a:xfrm>
            <a:custGeom>
              <a:avLst/>
              <a:gdLst/>
              <a:ahLst/>
              <a:cxnLst/>
              <a:rect l="l" t="t" r="r" b="b"/>
              <a:pathLst>
                <a:path w="3580" h="3616" extrusionOk="0">
                  <a:moveTo>
                    <a:pt x="1787" y="1"/>
                  </a:moveTo>
                  <a:cubicBezTo>
                    <a:pt x="799" y="1"/>
                    <a:pt x="1" y="810"/>
                    <a:pt x="1" y="1808"/>
                  </a:cubicBezTo>
                  <a:cubicBezTo>
                    <a:pt x="1" y="2807"/>
                    <a:pt x="799" y="3616"/>
                    <a:pt x="1787" y="3616"/>
                  </a:cubicBezTo>
                  <a:cubicBezTo>
                    <a:pt x="2775" y="3616"/>
                    <a:pt x="3579" y="2807"/>
                    <a:pt x="3579" y="1808"/>
                  </a:cubicBezTo>
                  <a:cubicBezTo>
                    <a:pt x="3579" y="810"/>
                    <a:pt x="2775" y="1"/>
                    <a:pt x="1787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7"/>
            <p:cNvSpPr/>
            <p:nvPr/>
          </p:nvSpPr>
          <p:spPr>
            <a:xfrm>
              <a:off x="981258" y="4843165"/>
              <a:ext cx="126138" cy="127229"/>
            </a:xfrm>
            <a:custGeom>
              <a:avLst/>
              <a:gdLst/>
              <a:ahLst/>
              <a:cxnLst/>
              <a:rect l="l" t="t" r="r" b="b"/>
              <a:pathLst>
                <a:path w="3585" h="3616" extrusionOk="0">
                  <a:moveTo>
                    <a:pt x="1792" y="0"/>
                  </a:moveTo>
                  <a:cubicBezTo>
                    <a:pt x="804" y="0"/>
                    <a:pt x="0" y="810"/>
                    <a:pt x="0" y="1808"/>
                  </a:cubicBezTo>
                  <a:cubicBezTo>
                    <a:pt x="0" y="2806"/>
                    <a:pt x="804" y="3616"/>
                    <a:pt x="1792" y="3616"/>
                  </a:cubicBezTo>
                  <a:cubicBezTo>
                    <a:pt x="2780" y="3616"/>
                    <a:pt x="3584" y="2806"/>
                    <a:pt x="3584" y="1808"/>
                  </a:cubicBezTo>
                  <a:cubicBezTo>
                    <a:pt x="3584" y="810"/>
                    <a:pt x="2780" y="0"/>
                    <a:pt x="179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7"/>
            <p:cNvSpPr/>
            <p:nvPr/>
          </p:nvSpPr>
          <p:spPr>
            <a:xfrm>
              <a:off x="378855" y="3868048"/>
              <a:ext cx="37402" cy="37754"/>
            </a:xfrm>
            <a:custGeom>
              <a:avLst/>
              <a:gdLst/>
              <a:ahLst/>
              <a:cxnLst/>
              <a:rect l="l" t="t" r="r" b="b"/>
              <a:pathLst>
                <a:path w="1063" h="1073" extrusionOk="0">
                  <a:moveTo>
                    <a:pt x="532" y="0"/>
                  </a:moveTo>
                  <a:cubicBezTo>
                    <a:pt x="237" y="0"/>
                    <a:pt x="1" y="237"/>
                    <a:pt x="1" y="536"/>
                  </a:cubicBezTo>
                  <a:cubicBezTo>
                    <a:pt x="1" y="831"/>
                    <a:pt x="237" y="1072"/>
                    <a:pt x="532" y="1072"/>
                  </a:cubicBezTo>
                  <a:cubicBezTo>
                    <a:pt x="826" y="1072"/>
                    <a:pt x="1062" y="831"/>
                    <a:pt x="1062" y="536"/>
                  </a:cubicBezTo>
                  <a:cubicBezTo>
                    <a:pt x="1062" y="237"/>
                    <a:pt x="826" y="0"/>
                    <a:pt x="532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7"/>
            <p:cNvSpPr/>
            <p:nvPr/>
          </p:nvSpPr>
          <p:spPr>
            <a:xfrm>
              <a:off x="1324241" y="4989042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0"/>
                  </a:moveTo>
                  <a:cubicBezTo>
                    <a:pt x="237" y="0"/>
                    <a:pt x="0" y="242"/>
                    <a:pt x="0" y="536"/>
                  </a:cubicBezTo>
                  <a:cubicBezTo>
                    <a:pt x="0" y="836"/>
                    <a:pt x="237" y="1072"/>
                    <a:pt x="531" y="1072"/>
                  </a:cubicBezTo>
                  <a:cubicBezTo>
                    <a:pt x="820" y="1072"/>
                    <a:pt x="1062" y="836"/>
                    <a:pt x="1062" y="536"/>
                  </a:cubicBezTo>
                  <a:cubicBezTo>
                    <a:pt x="1062" y="242"/>
                    <a:pt x="820" y="0"/>
                    <a:pt x="531" y="0"/>
                  </a:cubicBezTo>
                  <a:close/>
                </a:path>
              </a:pathLst>
            </a:custGeom>
            <a:solidFill>
              <a:srgbClr val="F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7"/>
            <p:cNvSpPr/>
            <p:nvPr/>
          </p:nvSpPr>
          <p:spPr>
            <a:xfrm>
              <a:off x="322841" y="4438045"/>
              <a:ext cx="37402" cy="37578"/>
            </a:xfrm>
            <a:custGeom>
              <a:avLst/>
              <a:gdLst/>
              <a:ahLst/>
              <a:cxnLst/>
              <a:rect l="l" t="t" r="r" b="b"/>
              <a:pathLst>
                <a:path w="1063" h="1068" extrusionOk="0">
                  <a:moveTo>
                    <a:pt x="531" y="1"/>
                  </a:moveTo>
                  <a:cubicBezTo>
                    <a:pt x="237" y="1"/>
                    <a:pt x="1" y="237"/>
                    <a:pt x="1" y="537"/>
                  </a:cubicBezTo>
                  <a:cubicBezTo>
                    <a:pt x="1" y="831"/>
                    <a:pt x="237" y="1068"/>
                    <a:pt x="531" y="1068"/>
                  </a:cubicBezTo>
                  <a:cubicBezTo>
                    <a:pt x="826" y="1068"/>
                    <a:pt x="1062" y="831"/>
                    <a:pt x="1062" y="537"/>
                  </a:cubicBezTo>
                  <a:cubicBezTo>
                    <a:pt x="1062" y="237"/>
                    <a:pt x="826" y="1"/>
                    <a:pt x="531" y="1"/>
                  </a:cubicBezTo>
                  <a:close/>
                </a:path>
              </a:pathLst>
            </a:custGeom>
            <a:solidFill>
              <a:srgbClr val="FFC2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7"/>
            <p:cNvSpPr/>
            <p:nvPr/>
          </p:nvSpPr>
          <p:spPr>
            <a:xfrm>
              <a:off x="55505" y="3547618"/>
              <a:ext cx="37366" cy="37754"/>
            </a:xfrm>
            <a:custGeom>
              <a:avLst/>
              <a:gdLst/>
              <a:ahLst/>
              <a:cxnLst/>
              <a:rect l="l" t="t" r="r" b="b"/>
              <a:pathLst>
                <a:path w="1062" h="1073" extrusionOk="0">
                  <a:moveTo>
                    <a:pt x="531" y="1"/>
                  </a:moveTo>
                  <a:cubicBezTo>
                    <a:pt x="237" y="1"/>
                    <a:pt x="0" y="242"/>
                    <a:pt x="0" y="537"/>
                  </a:cubicBezTo>
                  <a:cubicBezTo>
                    <a:pt x="0" y="836"/>
                    <a:pt x="237" y="1073"/>
                    <a:pt x="531" y="1073"/>
                  </a:cubicBezTo>
                  <a:cubicBezTo>
                    <a:pt x="825" y="1073"/>
                    <a:pt x="1062" y="836"/>
                    <a:pt x="1062" y="537"/>
                  </a:cubicBezTo>
                  <a:cubicBezTo>
                    <a:pt x="1062" y="242"/>
                    <a:pt x="825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7"/>
            <p:cNvSpPr/>
            <p:nvPr/>
          </p:nvSpPr>
          <p:spPr>
            <a:xfrm>
              <a:off x="267002" y="2594491"/>
              <a:ext cx="37191" cy="37754"/>
            </a:xfrm>
            <a:custGeom>
              <a:avLst/>
              <a:gdLst/>
              <a:ahLst/>
              <a:cxnLst/>
              <a:rect l="l" t="t" r="r" b="b"/>
              <a:pathLst>
                <a:path w="1057" h="1073" extrusionOk="0">
                  <a:moveTo>
                    <a:pt x="531" y="1"/>
                  </a:moveTo>
                  <a:cubicBezTo>
                    <a:pt x="237" y="1"/>
                    <a:pt x="1" y="242"/>
                    <a:pt x="1" y="537"/>
                  </a:cubicBezTo>
                  <a:cubicBezTo>
                    <a:pt x="1" y="836"/>
                    <a:pt x="237" y="1073"/>
                    <a:pt x="531" y="1073"/>
                  </a:cubicBezTo>
                  <a:cubicBezTo>
                    <a:pt x="820" y="1073"/>
                    <a:pt x="1057" y="836"/>
                    <a:pt x="1057" y="537"/>
                  </a:cubicBezTo>
                  <a:cubicBezTo>
                    <a:pt x="1057" y="242"/>
                    <a:pt x="820" y="1"/>
                    <a:pt x="531" y="1"/>
                  </a:cubicBezTo>
                  <a:close/>
                </a:path>
              </a:pathLst>
            </a:custGeom>
            <a:solidFill>
              <a:srgbClr val="00B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79973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grpSp>
        <p:nvGrpSpPr>
          <p:cNvPr id="3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6024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9340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033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6BAC804-4CCA-44A9-953D-488F8C54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53A39-37A4-428E-8F6E-6DFD47CFF696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D48DB15-622F-47DD-AAB0-D23C5B1F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AD89F9-E925-42D4-AA46-2372AF96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FCF9B-691A-4891-9635-329AF74FC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731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5"/>
          <p:cNvGrpSpPr/>
          <p:nvPr/>
        </p:nvGrpSpPr>
        <p:grpSpPr>
          <a:xfrm>
            <a:off x="-33" y="1854200"/>
            <a:ext cx="12192000" cy="50036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7271145" y="6092761"/>
            <a:ext cx="4923479" cy="468523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399643" y="2445015"/>
            <a:ext cx="3744000" cy="59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400817" y="2912289"/>
            <a:ext cx="3742800" cy="16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7048300" y="2445015"/>
            <a:ext cx="3744000" cy="59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7049500" y="2912289"/>
            <a:ext cx="3742800" cy="160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677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195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5574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rgbClr val="E7F4F5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4;p1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65" name="Google Shape;265;p1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19"/>
          <p:cNvSpPr txBox="1">
            <a:spLocks noGrp="1"/>
          </p:cNvSpPr>
          <p:nvPr>
            <p:ph type="title" hasCustomPrompt="1"/>
          </p:nvPr>
        </p:nvSpPr>
        <p:spPr>
          <a:xfrm>
            <a:off x="5097004" y="1740567"/>
            <a:ext cx="3197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0" name="Google Shape;270;p19"/>
          <p:cNvSpPr txBox="1">
            <a:spLocks noGrp="1"/>
          </p:cNvSpPr>
          <p:nvPr>
            <p:ph type="title" idx="2" hasCustomPrompt="1"/>
          </p:nvPr>
        </p:nvSpPr>
        <p:spPr>
          <a:xfrm>
            <a:off x="5097000" y="4659904"/>
            <a:ext cx="3197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1" name="Google Shape;271;p19"/>
          <p:cNvSpPr txBox="1">
            <a:spLocks noGrp="1"/>
          </p:cNvSpPr>
          <p:nvPr>
            <p:ph type="title" idx="3" hasCustomPrompt="1"/>
          </p:nvPr>
        </p:nvSpPr>
        <p:spPr>
          <a:xfrm>
            <a:off x="8017724" y="3200235"/>
            <a:ext cx="3197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72" name="Google Shape;272;p19"/>
          <p:cNvSpPr txBox="1">
            <a:spLocks noGrp="1"/>
          </p:cNvSpPr>
          <p:nvPr>
            <p:ph type="subTitle" idx="1"/>
          </p:nvPr>
        </p:nvSpPr>
        <p:spPr>
          <a:xfrm>
            <a:off x="5097004" y="2386939"/>
            <a:ext cx="3197200" cy="47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73" name="Google Shape;273;p19"/>
          <p:cNvSpPr txBox="1">
            <a:spLocks noGrp="1"/>
          </p:cNvSpPr>
          <p:nvPr>
            <p:ph type="subTitle" idx="4"/>
          </p:nvPr>
        </p:nvSpPr>
        <p:spPr>
          <a:xfrm>
            <a:off x="5100887" y="5306300"/>
            <a:ext cx="3197200" cy="47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74" name="Google Shape;274;p19"/>
          <p:cNvSpPr txBox="1">
            <a:spLocks noGrp="1"/>
          </p:cNvSpPr>
          <p:nvPr>
            <p:ph type="subTitle" idx="5"/>
          </p:nvPr>
        </p:nvSpPr>
        <p:spPr>
          <a:xfrm>
            <a:off x="8017724" y="3846607"/>
            <a:ext cx="3197200" cy="477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75" name="Google Shape;275;p19"/>
          <p:cNvSpPr txBox="1">
            <a:spLocks noGrp="1"/>
          </p:cNvSpPr>
          <p:nvPr>
            <p:ph type="title" idx="6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3" name="Google Shape;276;p19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77" name="Google Shape;277;p19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9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9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42173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;p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3670684" y="720238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72;p6"/>
          <p:cNvGrpSpPr/>
          <p:nvPr/>
        </p:nvGrpSpPr>
        <p:grpSpPr>
          <a:xfrm>
            <a:off x="1169422" y="1425781"/>
            <a:ext cx="10398985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973000" y="3219700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subTitle" idx="1"/>
          </p:nvPr>
        </p:nvSpPr>
        <p:spPr>
          <a:xfrm>
            <a:off x="973000" y="3792933"/>
            <a:ext cx="3360800" cy="77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ctrTitle" idx="2"/>
          </p:nvPr>
        </p:nvSpPr>
        <p:spPr>
          <a:xfrm>
            <a:off x="7858167" y="3219700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ubTitle" idx="3"/>
          </p:nvPr>
        </p:nvSpPr>
        <p:spPr>
          <a:xfrm>
            <a:off x="7858200" y="3792933"/>
            <a:ext cx="3360800" cy="77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ctrTitle" idx="4"/>
          </p:nvPr>
        </p:nvSpPr>
        <p:spPr>
          <a:xfrm>
            <a:off x="4415596" y="1773233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subTitle" idx="5"/>
          </p:nvPr>
        </p:nvSpPr>
        <p:spPr>
          <a:xfrm>
            <a:off x="4415617" y="2346433"/>
            <a:ext cx="3360800" cy="77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ctrTitle" idx="6"/>
          </p:nvPr>
        </p:nvSpPr>
        <p:spPr>
          <a:xfrm>
            <a:off x="4419800" y="4650333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subTitle" idx="7"/>
          </p:nvPr>
        </p:nvSpPr>
        <p:spPr>
          <a:xfrm>
            <a:off x="4419833" y="5223533"/>
            <a:ext cx="3360800" cy="776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title" idx="8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401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5;p1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26" name="Google Shape;126;p1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30;p10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31" name="Google Shape;131;p1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2955133" y="2503567"/>
            <a:ext cx="62824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subTitle" idx="1"/>
          </p:nvPr>
        </p:nvSpPr>
        <p:spPr>
          <a:xfrm>
            <a:off x="3399200" y="4596767"/>
            <a:ext cx="5393600" cy="606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title" idx="2" hasCustomPrompt="1"/>
          </p:nvPr>
        </p:nvSpPr>
        <p:spPr>
          <a:xfrm>
            <a:off x="3600367" y="1497533"/>
            <a:ext cx="4991200" cy="125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116165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3FBAE2F-CAFF-4B22-ACA5-63BD0ADC4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/>
        </p:blipFill>
        <p:spPr>
          <a:xfrm flipH="1">
            <a:off x="0" y="4591050"/>
            <a:ext cx="12192000" cy="22666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D57E55-98D5-440E-8C7D-2AFA831C19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736">
            <a:off x="502949" y="2327703"/>
            <a:ext cx="3357327" cy="4476435"/>
          </a:xfrm>
          <a:prstGeom prst="rect">
            <a:avLst/>
          </a:prstGeom>
        </p:spPr>
      </p:pic>
      <p:pic>
        <p:nvPicPr>
          <p:cNvPr id="12" name="图片 11" descr="图片包含 树叶, 恐龙, 植物, 蕨&#10;&#10;描述已自动生成">
            <a:extLst>
              <a:ext uri="{FF2B5EF4-FFF2-40B4-BE49-F238E27FC236}">
                <a16:creationId xmlns:a16="http://schemas.microsoft.com/office/drawing/2014/main" id="{5E6F5348-DA2A-40F9-B8A8-3D1DFB185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>
            <a:off x="0" y="5209886"/>
            <a:ext cx="2667000" cy="1647791"/>
          </a:xfrm>
          <a:prstGeom prst="rect">
            <a:avLst/>
          </a:prstGeom>
        </p:spPr>
      </p:pic>
      <p:pic>
        <p:nvPicPr>
          <p:cNvPr id="13" name="图片 12" descr="图片包含 树叶, 恐龙, 植物, 蕨&#10;&#10;描述已自动生成">
            <a:extLst>
              <a:ext uri="{FF2B5EF4-FFF2-40B4-BE49-F238E27FC236}">
                <a16:creationId xmlns:a16="http://schemas.microsoft.com/office/drawing/2014/main" id="{B7069854-4CF7-46EA-B252-4C802164A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/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  <p:pic>
        <p:nvPicPr>
          <p:cNvPr id="23" name="图片 22" descr="图片包含 树叶, 恐龙, 植物, 蕨&#10;&#10;描述已自动生成">
            <a:extLst>
              <a:ext uri="{FF2B5EF4-FFF2-40B4-BE49-F238E27FC236}">
                <a16:creationId xmlns:a16="http://schemas.microsoft.com/office/drawing/2014/main" id="{49B353DF-64D1-4187-BE59-D948617A9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2" r="66875"/>
          <a:stretch/>
        </p:blipFill>
        <p:spPr>
          <a:xfrm flipV="1">
            <a:off x="0" y="-2039"/>
            <a:ext cx="2667000" cy="164779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01F441E-306F-4923-8376-BA7CEDD54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9" t="40189" r="48639" b="22220"/>
          <a:stretch/>
        </p:blipFill>
        <p:spPr>
          <a:xfrm rot="2041491">
            <a:off x="8824742" y="4701172"/>
            <a:ext cx="1266632" cy="14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990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00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2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4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901430-6C95-4685-936C-F51FD992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E8B3-F42B-40B8-BC7A-C69FEF74E0EB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397209-F425-4807-8C61-13E83BAE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5E909E-D0FC-4B24-BDA8-259DD76A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23910-7489-443C-9EB9-30BEC411E5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3498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29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779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63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8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08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452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80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263EE-DA0C-4039-AF39-AD699113C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5F6DE-D173-4A12-8954-FD83C6B08241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4452C-A9B4-493B-93E5-1A8E83C2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B15A4-637B-41F2-8484-370A1F56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30C43-B6C9-4C0C-AD99-BB14A7949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4839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0964D-5C9E-4CB8-88CB-F160F7D5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68004-DFEB-4C00-879C-E897CD6AC394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91C7-7EA0-4144-8D57-1C0D0AF3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101DC-E415-49A1-81ED-1C3E3A09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E44A-2032-4244-BF8E-2EF484323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43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4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D456F9-ADA3-487F-A6F4-B52B3012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C408-163E-4474-A62C-844887FD6CAD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D16D12-7206-4FDD-BF80-86DF5421E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BDA809-108F-46B2-8741-1E627F6E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24482-22C4-41C5-A3A7-4C5BC77FDF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438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DE03E-4440-48A7-B124-97E2DFC4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1D539-1488-44B4-A0DB-E626D1ED34A7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F3904-927F-4B99-89AD-3F24CDBB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9F682-536F-4C88-AD88-41E97FBA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F613-1160-40D7-8BD5-35C260595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6827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295962-66E8-49AB-872E-177283D4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489E-1907-48AD-B076-902F8BF6744B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52E73C-80E0-4263-AD56-2EEE4224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B51058-569C-46D0-81C0-A06E3E96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8C9ED-350A-44CF-BB05-ED2DB46F9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425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B8A587A-E7BD-43EC-A538-85C1521F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1E2D9-00E2-4DAE-B73B-ACCCDA3F97A8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64D7A6A-8B49-438A-8E00-4AE612F51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880807-AA62-4426-B1A0-26D522470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2372F-21F5-4354-8B0C-BB73E6C320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9580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AAE4C2-B720-40D6-992F-00A28769E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70BFC-7D80-41A6-9121-3020EEEEDFB6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8E1B58-2305-4490-86A0-ED929DD4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4CE743-CFBA-4BA4-A0D4-45EB1884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85167-FE9B-43D1-99DA-D16539527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544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65AC55-7EF0-4059-9CED-A1DF0ADD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E06F1-A917-43B6-ABCC-D208E9791F4E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3271CB-C51D-416A-9D32-EFCA82FDA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E32A4E-FA51-4AF9-AE95-6D0182BA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9DC97-7C12-4233-A41A-ACF9A76C3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2846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53AD52-2894-4E09-A007-40E30E7CA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1D31B-8DE7-4CF0-B23A-AD35E2CE6E29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113271-B5A5-4110-84FD-CE740825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7C7D54-D14F-45D0-9F1B-1B2BB1B2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6B2E8-D5F5-4CA9-A607-32293FFED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808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8E18A3-CC2A-43E0-91D7-3CB5647D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475B5-B1CC-435C-9093-DDB1868A7FC4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AAD688-BAF6-4035-AB8D-5F8D4DA5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0A2F6B-29DC-4E81-9A8C-CB45D914B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FFBAD-8338-424F-836D-5DA4E4A05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0535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5DB99-999C-48D2-AD7E-8FDF5AB0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C979-E92C-4BCD-BFD8-EA667F237918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D87E3-C648-4408-9EF0-BD5E72C2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31305-A690-4449-AF02-8F7ABCA1D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E2A82-B7E6-4B73-B732-0767E7C83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3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19658-97FB-4790-8DDE-5D542B79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FB59-A7E2-4C9D-B87D-A36B58A0D748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97565-6A00-4637-B2BC-8B9D9685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D1592-1761-4D75-BA37-05FE4E9D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9283A-302B-4BCA-A4E6-8F99A27C8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1286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5CB0093A-5063-462D-91D1-C7B6B35525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633" y="3354388"/>
            <a:ext cx="3158067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1120420-B043-453D-9C88-D81ECF1632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4316413"/>
            <a:ext cx="12192001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9">
            <a:extLst>
              <a:ext uri="{FF2B5EF4-FFF2-40B4-BE49-F238E27FC236}">
                <a16:creationId xmlns:a16="http://schemas.microsoft.com/office/drawing/2014/main" id="{682A0203-2104-4659-928B-D09CC2EB90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1751" y="-3175"/>
            <a:ext cx="12236451" cy="6873875"/>
            <a:chOff x="-34298" y="-3128"/>
            <a:chExt cx="12907487" cy="7249172"/>
          </a:xfrm>
        </p:grpSpPr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1BEA24E4-4E7F-4ABE-8A94-D45EAFB4D9E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34298" y="0"/>
              <a:ext cx="1868891" cy="7232650"/>
              <a:chOff x="-34298" y="0"/>
              <a:chExt cx="1868891" cy="723265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id="{F723486A-2DA6-4455-B3FA-F7076CC1CD18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834593" cy="7232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14">
                <a:extLst>
                  <a:ext uri="{FF2B5EF4-FFF2-40B4-BE49-F238E27FC236}">
                    <a16:creationId xmlns:a16="http://schemas.microsoft.com/office/drawing/2014/main" id="{4ECB2044-036F-4210-A896-A84201DFAB1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298" y="2379697"/>
                <a:ext cx="1268232" cy="4849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18">
              <a:extLst>
                <a:ext uri="{FF2B5EF4-FFF2-40B4-BE49-F238E27FC236}">
                  <a16:creationId xmlns:a16="http://schemas.microsoft.com/office/drawing/2014/main" id="{4C16D90F-2B6B-449F-A191-434F31F5C43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1022313" y="-3128"/>
              <a:ext cx="1850876" cy="7249172"/>
              <a:chOff x="11022313" y="-3128"/>
              <a:chExt cx="1850876" cy="7249172"/>
            </a:xfrm>
          </p:grpSpPr>
          <p:pic>
            <p:nvPicPr>
              <p:cNvPr id="7" name="图片 8">
                <a:extLst>
                  <a:ext uri="{FF2B5EF4-FFF2-40B4-BE49-F238E27FC236}">
                    <a16:creationId xmlns:a16="http://schemas.microsoft.com/office/drawing/2014/main" id="{5617D1F4-7BFB-41F7-82DF-47A1FC0609CB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1022313" y="-3128"/>
                <a:ext cx="1834593" cy="7232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图片 17">
                <a:extLst>
                  <a:ext uri="{FF2B5EF4-FFF2-40B4-BE49-F238E27FC236}">
                    <a16:creationId xmlns:a16="http://schemas.microsoft.com/office/drawing/2014/main" id="{5144F2E1-32CB-48BC-9653-68FA166715CF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4918" y="2693615"/>
                <a:ext cx="1438271" cy="4552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195301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30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50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8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53D93-A4FF-46BC-891E-0BC5EB35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3890B2-91EA-447A-AA6C-D374D41CC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2363" y="1825625"/>
            <a:ext cx="10231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37E1-1202-4443-AA0F-5D2B6BE91B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B7156F3C-6A2B-4AA9-BA6F-BF59A590EE77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228BA-E0FD-474A-9E7A-391D3A008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E53C7-157A-49C1-B404-3F8F94EAE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57DAC04-3336-4DAD-BEBA-A562B00B13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30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64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</p:sldLayoutIdLst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:a14="http://schemas.microsoft.com/office/drawing/2010/main"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99E0CD-CD8D-4F2B-8CC0-78B1170D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7D5D-294F-4917-A91F-704CEE677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0DC-DE45-4E59-88A9-6F2A34084D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34073-CA6F-4449-872A-FC9E3CC9710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9/30/2021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2CFE7-CAFA-433E-A3F2-A8F61C2D7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81A94-2838-45B6-87E1-9FA1B7F66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EBF7D-B591-4DB5-9411-C0950093B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2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  <p:sldLayoutId id="21474841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760100" y="1190967"/>
            <a:ext cx="5822400" cy="9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760100" y="2258909"/>
            <a:ext cx="58224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733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0" i="0" u="none" strike="noStrike" kern="1200" cap="none" spc="0" normalizeH="0" baseline="0" noProof="0" smtClean="0">
                <a:ln>
                  <a:noFill/>
                </a:ln>
                <a:solidFill>
                  <a:srgbClr val="51B148"/>
                </a:solidFill>
                <a:effectLst/>
                <a:uLnTx/>
                <a:uFillTx/>
                <a:latin typeface="Dosis ExtraLight"/>
                <a:sym typeface="Dosis ExtraLight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733" b="0" i="0" u="none" strike="noStrike" kern="1200" cap="none" spc="0" normalizeH="0" baseline="0" noProof="0">
              <a:ln>
                <a:noFill/>
              </a:ln>
              <a:solidFill>
                <a:srgbClr val="51B148"/>
              </a:solidFill>
              <a:effectLst/>
              <a:uLnTx/>
              <a:uFillTx/>
              <a:latin typeface="Dosis ExtraLight"/>
              <a:sym typeface="Dosi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448796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057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1C6602-7A14-40D8-8A49-448A914C11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432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79FDD-BCCE-4992-A6E8-BDAC0049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743E8-8201-4318-9A3A-660CD3CD3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2363" y="1825625"/>
            <a:ext cx="10231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0E53BBC-D1BA-4434-9430-97C33EA2B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fld id="{6035BA18-1F92-4BB0-B2C5-D979044E8C1C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6AF9A29-FCBA-407F-A69F-4AC77B815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8CC602C-7CC8-4618-A8F2-11DA938407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7BFCF9D-DE66-40C4-BC53-098768C375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ơi giữ chỗ cho Tiêu đề 1">
            <a:extLst>
              <a:ext uri="{FF2B5EF4-FFF2-40B4-BE49-F238E27FC236}">
                <a16:creationId xmlns:a16="http://schemas.microsoft.com/office/drawing/2014/main" id="{3E11BB83-37B8-4221-9316-418F60E93F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3075" name="Nơi giữ chỗ cho Văn bản 2">
            <a:extLst>
              <a:ext uri="{FF2B5EF4-FFF2-40B4-BE49-F238E27FC236}">
                <a16:creationId xmlns:a16="http://schemas.microsoft.com/office/drawing/2014/main" id="{5322AA79-6279-4FA3-B79A-6604CE9D5E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2E84C20-A5CC-478A-9D78-D3026D743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429602-90A7-4D98-999E-445BBC57FD24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CF7CAB9B-DFED-4728-9314-4DE5240FD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DC75646B-81B1-4533-BDBB-479D04E2D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7DAB93F-ED8D-4560-B932-3C041B1C1B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41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21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30802-D158-4985-A5E2-7A250161DFB1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B4BC-531E-4D8E-BF32-B31FD8F53E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2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87506-0B28-4C62-A718-6179B7D6845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B6A8-F571-444C-84D3-955DC421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4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BD25CC7-07EA-4903-9E3F-755579E933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8C2AE0-E00A-4796-A81E-B91F1C6C35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D1F4E-6A71-43BE-B6B3-0AD65ED68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A756EF7-82A5-4626-A4F4-0441711F63AC}" type="datetimeFigureOut">
              <a:rPr lang="en-US"/>
              <a:pPr>
                <a:defRPr/>
              </a:pPr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63AC-5E3E-4F88-8D5D-8634E4AB9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54C89-AC7E-4408-BC7D-366650113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F4EF217-D140-4F49-B02B-CAAE851B5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15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2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4F7BC3F-AED1-4F4A-9FAA-01E669C66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34E133-2FA7-468A-9CE7-231F00565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B30D1DC-E27B-46C0-B0D0-D5AA4E75B0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BFC126B-A925-4698-BE7F-2A70ED0000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21C4E2-DFE1-4CAF-BA58-26526AC4A2B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4F4FB69-6BAF-46C2-8457-AF1F1C423F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25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  <p:sldLayoutId id="214748418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26.xml"/><Relationship Id="rId18" Type="http://schemas.openxmlformats.org/officeDocument/2006/relationships/image" Target="../media/image58.png"/><Relationship Id="rId26" Type="http://schemas.openxmlformats.org/officeDocument/2006/relationships/image" Target="../media/image62.png"/><Relationship Id="rId3" Type="http://schemas.openxmlformats.org/officeDocument/2006/relationships/slide" Target="slide25.xml"/><Relationship Id="rId21" Type="http://schemas.openxmlformats.org/officeDocument/2006/relationships/slide" Target="slide30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28.xml"/><Relationship Id="rId25" Type="http://schemas.openxmlformats.org/officeDocument/2006/relationships/slide" Target="slide32.xml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1.png"/><Relationship Id="rId5" Type="http://schemas.openxmlformats.org/officeDocument/2006/relationships/image" Target="../media/image48.jpeg"/><Relationship Id="rId15" Type="http://schemas.openxmlformats.org/officeDocument/2006/relationships/slide" Target="slide27.xml"/><Relationship Id="rId23" Type="http://schemas.openxmlformats.org/officeDocument/2006/relationships/slide" Target="slide31.xml"/><Relationship Id="rId10" Type="http://schemas.openxmlformats.org/officeDocument/2006/relationships/image" Target="../media/image53.png"/><Relationship Id="rId19" Type="http://schemas.openxmlformats.org/officeDocument/2006/relationships/slide" Target="slide29.xml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3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9.gif"/><Relationship Id="rId3" Type="http://schemas.openxmlformats.org/officeDocument/2006/relationships/audio" Target="../media/audio4.wav"/><Relationship Id="rId7" Type="http://schemas.openxmlformats.org/officeDocument/2006/relationships/image" Target="../media/image74.jpeg"/><Relationship Id="rId12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73.png"/><Relationship Id="rId11" Type="http://schemas.openxmlformats.org/officeDocument/2006/relationships/image" Target="../media/image77.gif"/><Relationship Id="rId5" Type="http://schemas.openxmlformats.org/officeDocument/2006/relationships/image" Target="../media/image72.png"/><Relationship Id="rId10" Type="http://schemas.openxmlformats.org/officeDocument/2006/relationships/image" Target="../media/image76.gif"/><Relationship Id="rId4" Type="http://schemas.openxmlformats.org/officeDocument/2006/relationships/image" Target="../media/image71.gif"/><Relationship Id="rId9" Type="http://schemas.openxmlformats.org/officeDocument/2006/relationships/image" Target="../media/image75.gif"/><Relationship Id="rId14" Type="http://schemas.openxmlformats.org/officeDocument/2006/relationships/image" Target="../media/image80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9.gif"/><Relationship Id="rId3" Type="http://schemas.openxmlformats.org/officeDocument/2006/relationships/audio" Target="../media/audio4.wav"/><Relationship Id="rId7" Type="http://schemas.openxmlformats.org/officeDocument/2006/relationships/image" Target="../media/image74.jpeg"/><Relationship Id="rId12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82.png"/><Relationship Id="rId11" Type="http://schemas.openxmlformats.org/officeDocument/2006/relationships/image" Target="../media/image77.gif"/><Relationship Id="rId5" Type="http://schemas.openxmlformats.org/officeDocument/2006/relationships/image" Target="../media/image81.png"/><Relationship Id="rId10" Type="http://schemas.openxmlformats.org/officeDocument/2006/relationships/image" Target="../media/image76.gif"/><Relationship Id="rId4" Type="http://schemas.openxmlformats.org/officeDocument/2006/relationships/image" Target="../media/image71.gif"/><Relationship Id="rId9" Type="http://schemas.openxmlformats.org/officeDocument/2006/relationships/image" Target="../media/image75.gif"/><Relationship Id="rId14" Type="http://schemas.openxmlformats.org/officeDocument/2006/relationships/image" Target="../media/image80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9.gif"/><Relationship Id="rId3" Type="http://schemas.openxmlformats.org/officeDocument/2006/relationships/audio" Target="../media/audio4.wav"/><Relationship Id="rId7" Type="http://schemas.openxmlformats.org/officeDocument/2006/relationships/image" Target="../media/image74.jpeg"/><Relationship Id="rId12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84.png"/><Relationship Id="rId11" Type="http://schemas.openxmlformats.org/officeDocument/2006/relationships/image" Target="../media/image77.gif"/><Relationship Id="rId5" Type="http://schemas.openxmlformats.org/officeDocument/2006/relationships/image" Target="../media/image83.png"/><Relationship Id="rId10" Type="http://schemas.openxmlformats.org/officeDocument/2006/relationships/image" Target="../media/image76.gif"/><Relationship Id="rId4" Type="http://schemas.openxmlformats.org/officeDocument/2006/relationships/image" Target="../media/image71.gif"/><Relationship Id="rId9" Type="http://schemas.openxmlformats.org/officeDocument/2006/relationships/image" Target="../media/image75.gif"/><Relationship Id="rId14" Type="http://schemas.openxmlformats.org/officeDocument/2006/relationships/image" Target="../media/image80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79.gif"/><Relationship Id="rId3" Type="http://schemas.openxmlformats.org/officeDocument/2006/relationships/audio" Target="../media/audio4.wav"/><Relationship Id="rId7" Type="http://schemas.openxmlformats.org/officeDocument/2006/relationships/image" Target="../media/image74.jpeg"/><Relationship Id="rId12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86.png"/><Relationship Id="rId11" Type="http://schemas.openxmlformats.org/officeDocument/2006/relationships/image" Target="../media/image77.gif"/><Relationship Id="rId5" Type="http://schemas.openxmlformats.org/officeDocument/2006/relationships/image" Target="../media/image85.png"/><Relationship Id="rId10" Type="http://schemas.openxmlformats.org/officeDocument/2006/relationships/image" Target="../media/image76.gif"/><Relationship Id="rId4" Type="http://schemas.openxmlformats.org/officeDocument/2006/relationships/image" Target="../media/image71.gif"/><Relationship Id="rId9" Type="http://schemas.openxmlformats.org/officeDocument/2006/relationships/image" Target="../media/image75.gif"/><Relationship Id="rId14" Type="http://schemas.openxmlformats.org/officeDocument/2006/relationships/image" Target="../media/image80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90.emf"/><Relationship Id="rId11" Type="http://schemas.openxmlformats.org/officeDocument/2006/relationships/image" Target="../media/image95.emf"/><Relationship Id="rId5" Type="http://schemas.openxmlformats.org/officeDocument/2006/relationships/image" Target="../media/image89.emf"/><Relationship Id="rId10" Type="http://schemas.openxmlformats.org/officeDocument/2006/relationships/image" Target="../media/image94.emf"/><Relationship Id="rId4" Type="http://schemas.openxmlformats.org/officeDocument/2006/relationships/image" Target="../media/image88.emf"/><Relationship Id="rId9" Type="http://schemas.openxmlformats.org/officeDocument/2006/relationships/image" Target="../media/image9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5.xml"/><Relationship Id="rId1" Type="http://schemas.openxmlformats.org/officeDocument/2006/relationships/video" Target="file:///G:\phim%201.MPG" TargetMode="Externa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5.xml"/><Relationship Id="rId1" Type="http://schemas.openxmlformats.org/officeDocument/2006/relationships/video" Target="file:///G:\PHIM3.MPG" TargetMode="Externa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FE3D99CF-C596-46C7-B0CD-E386E6B74F2F}"/>
              </a:ext>
            </a:extLst>
          </p:cNvPr>
          <p:cNvSpPr/>
          <p:nvPr/>
        </p:nvSpPr>
        <p:spPr>
          <a:xfrm>
            <a:off x="2801938" y="2266951"/>
            <a:ext cx="1160462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9ABC17-C2A8-4EA2-A2BE-8772BC224A8F}"/>
              </a:ext>
            </a:extLst>
          </p:cNvPr>
          <p:cNvSpPr/>
          <p:nvPr/>
        </p:nvSpPr>
        <p:spPr>
          <a:xfrm>
            <a:off x="4613276" y="2276475"/>
            <a:ext cx="1160463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E55318-0ABD-4AA0-95A2-0BFB03F007B1}"/>
              </a:ext>
            </a:extLst>
          </p:cNvPr>
          <p:cNvSpPr/>
          <p:nvPr/>
        </p:nvSpPr>
        <p:spPr>
          <a:xfrm>
            <a:off x="6423025" y="2266951"/>
            <a:ext cx="116205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922D3C7-0F82-4CE1-902A-388D3381E6AF}"/>
              </a:ext>
            </a:extLst>
          </p:cNvPr>
          <p:cNvSpPr/>
          <p:nvPr/>
        </p:nvSpPr>
        <p:spPr>
          <a:xfrm>
            <a:off x="8234363" y="2266951"/>
            <a:ext cx="1160462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2230" name="Picture 23">
            <a:extLst>
              <a:ext uri="{FF2B5EF4-FFF2-40B4-BE49-F238E27FC236}">
                <a16:creationId xmlns:a16="http://schemas.microsoft.com/office/drawing/2014/main" id="{A56B15CC-36BF-4542-AE15-8F29C0BA5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4" y="238125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24">
            <a:extLst>
              <a:ext uri="{FF2B5EF4-FFF2-40B4-BE49-F238E27FC236}">
                <a16:creationId xmlns:a16="http://schemas.microsoft.com/office/drawing/2014/main" id="{1368F4AF-E274-48BB-8850-F8280E8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9" y="2425700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25">
            <a:extLst>
              <a:ext uri="{FF2B5EF4-FFF2-40B4-BE49-F238E27FC236}">
                <a16:creationId xmlns:a16="http://schemas.microsoft.com/office/drawing/2014/main" id="{EDD268E0-0A1F-4A27-95C3-1B7C1B7BA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439989"/>
            <a:ext cx="814388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26">
            <a:extLst>
              <a:ext uri="{FF2B5EF4-FFF2-40B4-BE49-F238E27FC236}">
                <a16:creationId xmlns:a16="http://schemas.microsoft.com/office/drawing/2014/main" id="{B3530A68-9D74-4307-B356-86F4936F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039" y="2468564"/>
            <a:ext cx="814387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0A50901-00A4-40D9-910A-CC1C70FCD5CF}"/>
              </a:ext>
            </a:extLst>
          </p:cNvPr>
          <p:cNvSpPr/>
          <p:nvPr/>
        </p:nvSpPr>
        <p:spPr>
          <a:xfrm>
            <a:off x="2582863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Chuẩn bị đầy đủ sách vở, đồ dùng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4B8982-2C01-4DF6-A111-998F638CE047}"/>
              </a:ext>
            </a:extLst>
          </p:cNvPr>
          <p:cNvSpPr/>
          <p:nvPr/>
        </p:nvSpPr>
        <p:spPr>
          <a:xfrm>
            <a:off x="4394201" y="3429001"/>
            <a:ext cx="159861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Tập trung lắng nghe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DA9BD5-A001-4EFB-BEFD-F0BB86B92D0B}"/>
              </a:ext>
            </a:extLst>
          </p:cNvPr>
          <p:cNvSpPr/>
          <p:nvPr/>
        </p:nvSpPr>
        <p:spPr>
          <a:xfrm>
            <a:off x="6203950" y="3429001"/>
            <a:ext cx="16002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Chủ động ghi chép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E8DD6D-5205-47AF-8252-F48AEF70E019}"/>
              </a:ext>
            </a:extLst>
          </p:cNvPr>
          <p:cNvSpPr/>
          <p:nvPr/>
        </p:nvSpPr>
        <p:spPr>
          <a:xfrm>
            <a:off x="8015288" y="3429001"/>
            <a:ext cx="1598612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100" b="0" i="0" u="none" strike="noStrike" kern="1200" cap="none" spc="0" normalizeH="0" baseline="0" noProof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VL Fourth Medium"/>
                <a:ea typeface="等线" panose="02010600030101010101" pitchFamily="2" charset="-122"/>
                <a:cs typeface="+mn-cs"/>
                <a:sym typeface="+mn-ea"/>
              </a:rPr>
              <a:t>Thực hành yêu cầu của giáo viên</a:t>
            </a:r>
            <a:endParaRPr kumimoji="0" lang="zh-CN" altLang="en-US" sz="2100" b="0" i="0" u="none" strike="noStrike" kern="1200" cap="none" spc="0" normalizeH="0" baseline="0" noProof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VL Fourth Medium"/>
              <a:ea typeface="等线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9DF728-5C2E-4F84-947C-BC1E2E8301BE}"/>
              </a:ext>
            </a:extLst>
          </p:cNvPr>
          <p:cNvCxnSpPr/>
          <p:nvPr/>
        </p:nvCxnSpPr>
        <p:spPr>
          <a:xfrm>
            <a:off x="1524000" y="1325563"/>
            <a:ext cx="9144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>
            <a:extLst>
              <a:ext uri="{FF2B5EF4-FFF2-40B4-BE49-F238E27FC236}">
                <a16:creationId xmlns:a16="http://schemas.microsoft.com/office/drawing/2014/main" id="{0F526602-C304-479B-8855-FC3C62E39ED8}"/>
              </a:ext>
            </a:extLst>
          </p:cNvPr>
          <p:cNvSpPr txBox="1"/>
          <p:nvPr/>
        </p:nvSpPr>
        <p:spPr>
          <a:xfrm>
            <a:off x="2898775" y="1071564"/>
            <a:ext cx="6394450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kumimoji="0" lang="zh-CN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01" y="2020030"/>
            <a:ext cx="6941089" cy="444623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71" y="2253082"/>
            <a:ext cx="6042941" cy="4213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34" y="2253080"/>
            <a:ext cx="5919479" cy="4213187"/>
          </a:xfrm>
          <a:prstGeom prst="rect">
            <a:avLst/>
          </a:prstGeom>
        </p:spPr>
      </p:pic>
      <p:sp>
        <p:nvSpPr>
          <p:cNvPr id="10" name="Google Shape;173;p21"/>
          <p:cNvSpPr txBox="1">
            <a:spLocks/>
          </p:cNvSpPr>
          <p:nvPr/>
        </p:nvSpPr>
        <p:spPr>
          <a:xfrm>
            <a:off x="2469149" y="354971"/>
            <a:ext cx="10116173" cy="166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ntano Sans"/>
              <a:buNone/>
              <a:defRPr sz="18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84F56"/>
              </a:buClr>
              <a:buSzPts val="1800"/>
              <a:buFont typeface="Pontano Sans"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51B148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sym typeface="Pontano Sans"/>
              </a:rPr>
              <a:t>-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51B148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sym typeface="Pontano Sans"/>
              </a:rPr>
              <a:t>Lũy thành: Bờ cao, thường đắp bằng đất hoặc xây bằng gạch để bảo vệ khu vực bên trong</a:t>
            </a:r>
          </a:p>
        </p:txBody>
      </p:sp>
    </p:spTree>
    <p:extLst>
      <p:ext uri="{BB962C8B-B14F-4D97-AF65-F5344CB8AC3E}">
        <p14:creationId xmlns:p14="http://schemas.microsoft.com/office/powerpoint/2010/main" val="22725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ctrTitle" idx="4294967295"/>
          </p:nvPr>
        </p:nvSpPr>
        <p:spPr>
          <a:xfrm>
            <a:off x="2414670" y="1901369"/>
            <a:ext cx="9082849" cy="320973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733" dirty="0">
                <a:solidFill>
                  <a:srgbClr val="FFFFFF"/>
                </a:solidFill>
                <a:latin typeface="+mn-lt"/>
              </a:rPr>
              <a:t>Tre xanh,</a:t>
            </a:r>
            <a:br>
              <a:rPr lang="vi-VN" sz="3733" dirty="0">
                <a:solidFill>
                  <a:srgbClr val="FFFFFF"/>
                </a:solidFill>
                <a:latin typeface="+mn-lt"/>
              </a:rPr>
            </a:br>
            <a:r>
              <a:rPr lang="vi-VN" sz="3733" dirty="0">
                <a:solidFill>
                  <a:srgbClr val="FFFFFF"/>
                </a:solidFill>
                <a:latin typeface="+mn-lt"/>
              </a:rPr>
              <a:t>Xanh tự bao giờ?</a:t>
            </a:r>
            <a:br>
              <a:rPr lang="vi-VN" sz="3733" dirty="0">
                <a:solidFill>
                  <a:srgbClr val="FFFFFF"/>
                </a:solidFill>
                <a:latin typeface="+mn-lt"/>
              </a:rPr>
            </a:br>
            <a:r>
              <a:rPr lang="vi-VN" sz="3733" dirty="0">
                <a:solidFill>
                  <a:srgbClr val="FFFFFF"/>
                </a:solidFill>
                <a:latin typeface="+mn-lt"/>
              </a:rPr>
              <a:t>Chuyện ngày xưa...   đã có bờ tre xanh,</a:t>
            </a:r>
            <a:br>
              <a:rPr lang="vi-VN" sz="3733" dirty="0">
                <a:solidFill>
                  <a:srgbClr val="FFFFFF"/>
                </a:solidFill>
                <a:latin typeface="+mn-lt"/>
              </a:rPr>
            </a:br>
            <a:r>
              <a:rPr lang="vi-VN" sz="3733" dirty="0">
                <a:solidFill>
                  <a:srgbClr val="FFFFFF"/>
                </a:solidFill>
                <a:latin typeface="+mn-lt"/>
              </a:rPr>
              <a:t>Thân gầy guộc,    lá mong manh</a:t>
            </a:r>
            <a:br>
              <a:rPr lang="vi-VN" sz="3733" dirty="0">
                <a:solidFill>
                  <a:srgbClr val="FFFFFF"/>
                </a:solidFill>
                <a:latin typeface="+mn-lt"/>
              </a:rPr>
            </a:br>
            <a:r>
              <a:rPr lang="vi-VN" sz="3733" dirty="0">
                <a:solidFill>
                  <a:srgbClr val="FFFFFF"/>
                </a:solidFill>
                <a:latin typeface="+mn-lt"/>
              </a:rPr>
              <a:t>Mà sao nên lũy nên thành tre ơi?</a:t>
            </a:r>
            <a:endParaRPr sz="3733" dirty="0">
              <a:solidFill>
                <a:srgbClr val="FFFFFF"/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604862" y="2102365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019268" y="3339558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901233" y="3339558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229882" y="2716526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97144" y="2716526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97293" y="3888888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230394" y="3909348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356296" y="3917357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49460" y="4451840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31465" y="4451840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55213" y="3295656"/>
            <a:ext cx="360217" cy="526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3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6416905" y="2632365"/>
            <a:ext cx="6038331" cy="177765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b="1" dirty="0">
                <a:latin typeface="+mn-lt"/>
              </a:rPr>
              <a:t>Tìm hiểu bài</a:t>
            </a:r>
            <a:endParaRPr sz="8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2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3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sp>
        <p:nvSpPr>
          <p:cNvPr id="11" name="Google Shape;276;p30"/>
          <p:cNvSpPr txBox="1"/>
          <p:nvPr/>
        </p:nvSpPr>
        <p:spPr>
          <a:xfrm>
            <a:off x="2028048" y="2443554"/>
            <a:ext cx="6654872" cy="72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E0E8EE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Pontano Sans"/>
                <a:cs typeface="Pontano Sans"/>
                <a:sym typeface="Pontano Sans"/>
              </a:rPr>
              <a:t>Tre xanh, xanh tự bao giờ?</a:t>
            </a:r>
            <a:endParaRPr kumimoji="0" sz="3733" b="0" i="0" u="none" strike="noStrike" kern="0" cap="none" spc="0" normalizeH="0" baseline="0" noProof="0" dirty="0">
              <a:ln>
                <a:noFill/>
              </a:ln>
              <a:solidFill>
                <a:srgbClr val="E0E8EE">
                  <a:lumMod val="10000"/>
                </a:srgbClr>
              </a:solidFill>
              <a:effectLst/>
              <a:uLnTx/>
              <a:uFillTx/>
              <a:latin typeface="Arial"/>
              <a:ea typeface="Pontano Sans"/>
              <a:cs typeface="Pontano Sans"/>
              <a:sym typeface="Pontano Sans"/>
            </a:endParaRPr>
          </a:p>
        </p:txBody>
      </p:sp>
      <p:sp>
        <p:nvSpPr>
          <p:cNvPr id="12" name="Google Shape;276;p30"/>
          <p:cNvSpPr txBox="1"/>
          <p:nvPr/>
        </p:nvSpPr>
        <p:spPr>
          <a:xfrm>
            <a:off x="2028049" y="3167894"/>
            <a:ext cx="8721775" cy="157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E0E8EE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Pontano Sans"/>
                <a:cs typeface="Pontano Sans"/>
                <a:sym typeface="Pontano Sans"/>
              </a:rPr>
              <a:t>Chuyện ngày xưa... đã có bờ tre xanh</a:t>
            </a:r>
            <a:endParaRPr kumimoji="0" sz="3733" b="0" i="0" u="none" strike="noStrike" kern="0" cap="none" spc="0" normalizeH="0" baseline="0" noProof="0" dirty="0">
              <a:ln>
                <a:noFill/>
              </a:ln>
              <a:solidFill>
                <a:srgbClr val="E0E8EE">
                  <a:lumMod val="10000"/>
                </a:srgbClr>
              </a:solidFill>
              <a:effectLst/>
              <a:uLnTx/>
              <a:uFillTx/>
              <a:latin typeface="Arial"/>
              <a:ea typeface="Pontano Sans"/>
              <a:cs typeface="Pontano Sans"/>
              <a:sym typeface="Pontano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23231" y="539997"/>
            <a:ext cx="8858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Tìm những câu thơ nói lên sự gắn bó lâu đời của cây tre với người dân Việt Nam?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8049" y="4687794"/>
            <a:ext cx="774098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=&gt; Sự gắn bó lâu đời của tre với người Việt Nam</a:t>
            </a:r>
            <a:endParaRPr kumimoji="0" lang="en-US" sz="3733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383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76;p30"/>
          <p:cNvSpPr txBox="1"/>
          <p:nvPr/>
        </p:nvSpPr>
        <p:spPr>
          <a:xfrm>
            <a:off x="2219502" y="2959946"/>
            <a:ext cx="7845593" cy="157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EF1F3"/>
                </a:solidFill>
                <a:effectLst/>
                <a:uLnTx/>
                <a:uFillTx/>
                <a:latin typeface="Arial" panose="020B0604020202020204" pitchFamily="34" charset="0"/>
                <a:ea typeface="Pontano Sans"/>
                <a:cs typeface="Pontano Sans"/>
                <a:sym typeface="Pontano Sans"/>
              </a:rPr>
              <a:t>Rễ siêng không ngại đất nghèo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EEF1F3"/>
                </a:solidFill>
                <a:effectLst/>
                <a:uLnTx/>
                <a:uFillTx/>
                <a:latin typeface="Arial" panose="020B0604020202020204" pitchFamily="34" charset="0"/>
                <a:ea typeface="Pontano Sans"/>
                <a:cs typeface="Pontano Sans"/>
                <a:sym typeface="Pontano Sans"/>
              </a:rPr>
              <a:t>Tre bao nhiêu rễ bấy nhiêu cần cù.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EEF1F3"/>
              </a:solidFill>
              <a:effectLst/>
              <a:uLnTx/>
              <a:uFillTx/>
              <a:latin typeface="Arial"/>
              <a:ea typeface="Pontano Sans"/>
              <a:cs typeface="Pontano Sans"/>
              <a:sym typeface="Pontano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223" y="1851949"/>
            <a:ext cx="66361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Ở đâu tre cũng xanh tươi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Cho dù đất sỏi đá vôi bạc màu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1864" y="251511"/>
            <a:ext cx="9089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Những hình ảnh nào của cây tre gợi lên hình ảnh con người Việt nam: cần cù, đoàn kết, ngay thẳng?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1863" y="2008991"/>
            <a:ext cx="7125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Bão bùng thân bọc lấy thân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Tay ôm tay níu tre gần nhau thêm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Thương nhau tre chẳng mọc riêng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Lũy thành từ đó mọc lên hỡi người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594429" y="2546432"/>
            <a:ext cx="302485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94430" y="3479381"/>
            <a:ext cx="3523849" cy="1800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56991" y="2969131"/>
            <a:ext cx="8935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Nòi tre đâu chịu mọc cong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Chưa lên đã nhọn như chông lạ thường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Măng non là búp măng non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Đã mang dáng thẳng thân tròn của tre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146367" y="3488384"/>
            <a:ext cx="3418389" cy="154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72283" y="3910899"/>
            <a:ext cx="4568141" cy="4150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71490" y="4941150"/>
            <a:ext cx="4815069" cy="5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9452" y="5469093"/>
            <a:ext cx="9354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=&gt; Ca ng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ợ</a:t>
            </a:r>
            <a:r>
              <a:rPr kumimoji="0" lang="vi-VN" sz="3200" b="0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i phẩm chất tốt đẹp của cây tre và cũng là phẩm chất tốt đẹp của con người Việt Nam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84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  <p:bldP spid="7" grpId="1"/>
      <p:bldP spid="9" grpId="0"/>
      <p:bldP spid="9" grpId="1"/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607" y="416689"/>
            <a:ext cx="959927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Tìm những hình ảnh cây tre, búp măng mà em thích. Giải thích vì sao em thích những hình ảnh đó?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2571171"/>
            <a:ext cx="3986068" cy="3123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81" y="2571172"/>
            <a:ext cx="3954319" cy="312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9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72" y="925975"/>
            <a:ext cx="9506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Đoạn thơ cuối có ý nghĩa gì?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7858" y="2361236"/>
            <a:ext cx="10262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- Bằng cách dùng điệp từ, điệp ngữ đoạn thơ kết bài đã thể hiện rất đẹp sự kế tiếp liên tục của các thế hệ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tre già – măng mọc, cũng như sự kế tiếp phát triển của các thế hệ con người Việt Nam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991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27336" y="1356376"/>
            <a:ext cx="7996645" cy="72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7693" tIns="73847" rIns="147693" bIns="73847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8545" y="2870522"/>
            <a:ext cx="10249491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 </a:t>
            </a:r>
            <a:r>
              <a:rPr kumimoji="0" lang="vi-VN" sz="373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Ca ngợi những phẩm chất cao đẹp của con người Việt Nam: giàu tình thương yêu, ngay thẳng, chính trực thông qua hình tượng cây tre.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5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9"/>
          <p:cNvSpPr txBox="1">
            <a:spLocks noGrp="1"/>
          </p:cNvSpPr>
          <p:nvPr>
            <p:ph type="ctrTitle"/>
          </p:nvPr>
        </p:nvSpPr>
        <p:spPr>
          <a:xfrm>
            <a:off x="6360904" y="2313993"/>
            <a:ext cx="5831097" cy="202579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5867" b="1" dirty="0">
                <a:latin typeface="+mn-lt"/>
              </a:rPr>
              <a:t>Luyện đọc diễn cảm – Học thuộc lòng</a:t>
            </a:r>
            <a:endParaRPr sz="5867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484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7385" y="1250067"/>
            <a:ext cx="80714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Nòi tre đâu chịu mọc cong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Chưa lên đã mọc nhu chông lạ thường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Lưng trần phơi nắng phơi sương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Có manh áo cộc tre nhường cho con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Măng non là búp măng non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Đã mang dáng thẳng thân tròn của tre.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Năm qua đi, tháng qua đi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Tre già măng mọc có gì lạ đâu</a:t>
            </a:r>
          </a:p>
        </p:txBody>
      </p:sp>
    </p:spTree>
    <p:extLst>
      <p:ext uri="{BB962C8B-B14F-4D97-AF65-F5344CB8AC3E}">
        <p14:creationId xmlns:p14="http://schemas.microsoft.com/office/powerpoint/2010/main" val="301278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77B01E8F-49CF-4230-8211-3798437F82E9}"/>
              </a:ext>
            </a:extLst>
          </p:cNvPr>
          <p:cNvGrpSpPr/>
          <p:nvPr/>
        </p:nvGrpSpPr>
        <p:grpSpPr>
          <a:xfrm>
            <a:off x="2828070" y="13165"/>
            <a:ext cx="9363930" cy="2404022"/>
            <a:chOff x="3731081" y="318383"/>
            <a:chExt cx="7958332" cy="2404022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B580ABF-B98A-401D-8FF9-87E04FA19E98}"/>
                </a:ext>
              </a:extLst>
            </p:cNvPr>
            <p:cNvGrpSpPr/>
            <p:nvPr/>
          </p:nvGrpSpPr>
          <p:grpSpPr>
            <a:xfrm>
              <a:off x="7615024" y="318383"/>
              <a:ext cx="4074389" cy="2120206"/>
              <a:chOff x="7028870" y="201152"/>
              <a:chExt cx="4074389" cy="2120206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40D66D3B-6E48-4723-851A-45E443550E05}"/>
                  </a:ext>
                </a:extLst>
              </p:cNvPr>
              <p:cNvGrpSpPr/>
              <p:nvPr/>
            </p:nvGrpSpPr>
            <p:grpSpPr>
              <a:xfrm rot="20938116">
                <a:off x="7028870" y="874808"/>
                <a:ext cx="863186" cy="1446550"/>
                <a:chOff x="5568219" y="1505295"/>
                <a:chExt cx="1315496" cy="2204541"/>
              </a:xfrm>
            </p:grpSpPr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DFDFF6C9-BF70-46E5-B5FA-950E76D7D957}"/>
                    </a:ext>
                  </a:extLst>
                </p:cNvPr>
                <p:cNvSpPr txBox="1"/>
                <p:nvPr/>
              </p:nvSpPr>
              <p:spPr>
                <a:xfrm>
                  <a:off x="5568219" y="1505295"/>
                  <a:ext cx="281530" cy="2204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800" b="0" i="0" u="none" strike="noStrike" kern="1200" cap="none" spc="0" normalizeH="0" baseline="0" noProof="0" dirty="0">
                    <a:ln w="25400">
                      <a:solidFill>
                        <a:prstClr val="white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DFD297B0-E404-4093-BD6F-BB96D93EC75C}"/>
                    </a:ext>
                  </a:extLst>
                </p:cNvPr>
                <p:cNvSpPr txBox="1"/>
                <p:nvPr/>
              </p:nvSpPr>
              <p:spPr>
                <a:xfrm>
                  <a:off x="6602185" y="1594624"/>
                  <a:ext cx="281530" cy="16885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6600" b="0" i="0" u="none" strike="noStrike" kern="1200" cap="none" spc="0" normalizeH="0" baseline="0" noProof="0" dirty="0">
                    <a:ln w="25400">
                      <a:solidFill>
                        <a:prstClr val="white"/>
                      </a:solidFill>
                    </a:ln>
                    <a:solidFill>
                      <a:srgbClr val="0070C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字魂70号-灵悦黑体" panose="00000500000000000000" pitchFamily="2" charset="-122"/>
                    <a:ea typeface="字魂70号-灵悦黑体" panose="00000500000000000000" pitchFamily="2" charset="-122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988F223B-B647-4C9C-99AE-61E910510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54" t="11963" r="28365" b="50000"/>
              <a:stretch/>
            </p:blipFill>
            <p:spPr>
              <a:xfrm>
                <a:off x="9186061" y="201152"/>
                <a:ext cx="1917198" cy="1784839"/>
              </a:xfrm>
              <a:prstGeom prst="rect">
                <a:avLst/>
              </a:prstGeom>
            </p:spPr>
          </p:pic>
        </p:grp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8EA651B-C26B-429E-8B24-3D0B801E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7" t="36751" r="13654" b="21877"/>
            <a:stretch/>
          </p:blipFill>
          <p:spPr>
            <a:xfrm rot="19186949">
              <a:off x="3731081" y="361166"/>
              <a:ext cx="1727023" cy="2361239"/>
            </a:xfrm>
            <a:prstGeom prst="rect">
              <a:avLst/>
            </a:prstGeom>
          </p:spPr>
        </p:pic>
      </p:grpSp>
      <p:pic>
        <p:nvPicPr>
          <p:cNvPr id="38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810938B-4387-4A0C-8FA5-8567185EA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3200" y="7134058"/>
            <a:ext cx="609600" cy="609600"/>
          </a:xfrm>
          <a:prstGeom prst="rect">
            <a:avLst/>
          </a:prstGeom>
        </p:spPr>
      </p:pic>
      <p:sp>
        <p:nvSpPr>
          <p:cNvPr id="29" name="Google Shape;399;p29">
            <a:extLst>
              <a:ext uri="{FF2B5EF4-FFF2-40B4-BE49-F238E27FC236}">
                <a16:creationId xmlns:a16="http://schemas.microsoft.com/office/drawing/2014/main" id="{DBFDC6C7-F292-4BFE-ADFA-817CEFDB0D39}"/>
              </a:ext>
            </a:extLst>
          </p:cNvPr>
          <p:cNvSpPr txBox="1">
            <a:spLocks/>
          </p:cNvSpPr>
          <p:nvPr/>
        </p:nvSpPr>
        <p:spPr>
          <a:xfrm>
            <a:off x="4257095" y="142173"/>
            <a:ext cx="6090000" cy="2486400"/>
          </a:xfrm>
          <a:prstGeom prst="rect">
            <a:avLst/>
          </a:prstGeom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9050">
                  <a:solidFill>
                    <a:srgbClr val="1E5155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CHÀO M</a:t>
            </a: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rgbClr val="1E5155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Ừ</a:t>
            </a:r>
            <a:r>
              <a:rPr kumimoji="0" lang="vi-VN" sz="4800" b="1" i="0" u="none" strike="noStrike" kern="1200" cap="none" spc="0" normalizeH="0" baseline="0" noProof="0" dirty="0">
                <a:ln w="19050">
                  <a:solidFill>
                    <a:srgbClr val="1E5155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NG CÁC CON ĐẾN VỚI  BUỔI HỌC</a:t>
            </a:r>
          </a:p>
        </p:txBody>
      </p:sp>
      <p:sp>
        <p:nvSpPr>
          <p:cNvPr id="30" name="Google Shape;404;p29">
            <a:extLst>
              <a:ext uri="{FF2B5EF4-FFF2-40B4-BE49-F238E27FC236}">
                <a16:creationId xmlns:a16="http://schemas.microsoft.com/office/drawing/2014/main" id="{C2926AA0-D1F9-4ECB-8D0D-6A137E477C5E}"/>
              </a:ext>
            </a:extLst>
          </p:cNvPr>
          <p:cNvSpPr/>
          <p:nvPr/>
        </p:nvSpPr>
        <p:spPr>
          <a:xfrm flipH="1">
            <a:off x="3971741" y="2824126"/>
            <a:ext cx="3330354" cy="69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Arial"/>
                <a:sym typeface="Arial"/>
              </a:rPr>
              <a:t>CHUẨN BỊ:</a:t>
            </a:r>
          </a:p>
        </p:txBody>
      </p:sp>
      <p:sp>
        <p:nvSpPr>
          <p:cNvPr id="33" name="Google Shape;400;p29">
            <a:extLst>
              <a:ext uri="{FF2B5EF4-FFF2-40B4-BE49-F238E27FC236}">
                <a16:creationId xmlns:a16="http://schemas.microsoft.com/office/drawing/2014/main" id="{A9213F49-D39D-412E-A0DC-2A4693289B8E}"/>
              </a:ext>
            </a:extLst>
          </p:cNvPr>
          <p:cNvSpPr txBox="1">
            <a:spLocks/>
          </p:cNvSpPr>
          <p:nvPr/>
        </p:nvSpPr>
        <p:spPr>
          <a:xfrm>
            <a:off x="4357017" y="3382173"/>
            <a:ext cx="7363928" cy="597600"/>
          </a:xfrm>
          <a:prstGeom prst="rect">
            <a:avLst/>
          </a:prstGeom>
        </p:spPr>
        <p:txBody>
          <a:bodyPr spcFirstLastPara="1" vert="horz" wrap="square" lIns="121897" tIns="121897" rIns="121897" bIns="121897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Cambria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Vở Luyện tập, vở nháp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Cambria"/>
                <a:ea typeface="+mn-ea"/>
                <a:cs typeface="Arial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Sách Tiếng Việt, Toán,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BDFCF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9" grpId="0"/>
      <p:bldP spid="30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881" y="1989822"/>
            <a:ext cx="46350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truyền đời cho măng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9009" y="1348579"/>
            <a:ext cx="42491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thân gãy cành rời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529" y="2617749"/>
            <a:ext cx="43364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đâu chịu mọc cong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4711" y="3269026"/>
            <a:ext cx="529518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như chông lạ thường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4471" y="3905307"/>
            <a:ext cx="52454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phơi nắng phơi sương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8731" y="4568378"/>
            <a:ext cx="47096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tre nhường cho con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9924" y="5244333"/>
            <a:ext cx="42973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là búp măng non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9375" y="5919857"/>
            <a:ext cx="656260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7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dáng thẳng thân tròn của tre</a:t>
            </a: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3823" y="1315549"/>
            <a:ext cx="5482349" cy="534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        Chẳng may...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Vẫn nguyên cái gốc...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       Nòi tre...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Chưa lên đã nhọn...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       Lưng trần...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Có manh áo cộc...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     Măng non...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Đã mang...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22595" y="236894"/>
            <a:ext cx="3739773" cy="8062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 w="22225">
                  <a:solidFill>
                    <a:srgbClr val="51B148"/>
                  </a:solidFill>
                  <a:prstDash val="solid"/>
                </a:ln>
                <a:solidFill>
                  <a:srgbClr val="51B148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Học thuộc lòng</a:t>
            </a:r>
            <a:endParaRPr kumimoji="0" lang="en-US" sz="3200" b="1" i="0" u="none" strike="noStrike" kern="0" cap="none" spc="0" normalizeH="0" baseline="0" noProof="0" dirty="0">
              <a:ln w="22225">
                <a:solidFill>
                  <a:srgbClr val="51B148"/>
                </a:solidFill>
                <a:prstDash val="solid"/>
              </a:ln>
              <a:solidFill>
                <a:srgbClr val="51B148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3257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3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pic>
        <p:nvPicPr>
          <p:cNvPr id="5" name="Picture 8" descr="d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213" y="3011337"/>
            <a:ext cx="5287671" cy="308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mages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9933" y="2986236"/>
            <a:ext cx="5125616" cy="308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22967" y="858564"/>
            <a:ext cx="8596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Ngày nay cây tre góp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ph</a:t>
            </a:r>
            <a:r>
              <a:rPr lang="en-US" sz="3200" b="1" kern="0" noProof="0" dirty="0" smtClea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ầ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như thế nào vào cuộc sống của nhân dân ta?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356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35BF44C2-E371-4008-8373-F612FFE5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-95250"/>
            <a:ext cx="1238864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58">
            <a:extLst>
              <a:ext uri="{FF2B5EF4-FFF2-40B4-BE49-F238E27FC236}">
                <a16:creationId xmlns:a16="http://schemas.microsoft.com/office/drawing/2014/main" id="{5B24E0BD-7181-4FEF-9F63-3BF4D9D8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764" y="479838"/>
            <a:ext cx="8458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đọc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Tre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Việt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Nam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Nguyễn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Duy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42A7236F-7B0B-4825-BAAD-02FA4496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136" y="2004834"/>
            <a:ext cx="1031531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Nội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dung: </a:t>
            </a:r>
            <a:r>
              <a:rPr lang="vi-VN" sz="3200" b="1" kern="0" dirty="0">
                <a:solidFill>
                  <a:schemeClr val="bg1"/>
                </a:solidFill>
                <a:latin typeface="HP001 4 hàng" panose="020B0603050302020204" pitchFamily="34" charset="0"/>
                <a:cs typeface="Arial"/>
                <a:sym typeface="Arial"/>
              </a:rPr>
              <a:t>Ca ngợi những phẩm chất cao đẹp của con người Việt Nam: giàu tình thương yêu, ngay thẳng, chính trực thông qua hình tượng cây tre.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Arial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56159C-70ED-4E45-8EFB-3905C01611C2}"/>
              </a:ext>
            </a:extLst>
          </p:cNvPr>
          <p:cNvCxnSpPr/>
          <p:nvPr/>
        </p:nvCxnSpPr>
        <p:spPr>
          <a:xfrm>
            <a:off x="4024746" y="4583746"/>
            <a:ext cx="350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379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7" descr="Download premium vector of Blank crumpled pink paper with washi tape | Wallpaper  powerpoint, Background powerpoint, Slide backgro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" y="0"/>
            <a:ext cx="121840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27"/>
          <p:cNvSpPr txBox="1"/>
          <p:nvPr/>
        </p:nvSpPr>
        <p:spPr>
          <a:xfrm>
            <a:off x="4763069" y="469710"/>
            <a:ext cx="2251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Dặn dò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sp>
        <p:nvSpPr>
          <p:cNvPr id="334" name="Google Shape;334;p27"/>
          <p:cNvSpPr txBox="1"/>
          <p:nvPr/>
        </p:nvSpPr>
        <p:spPr>
          <a:xfrm>
            <a:off x="2448100" y="1547875"/>
            <a:ext cx="94236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-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Học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thuộc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lòng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những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câu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thơ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em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thích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.</a:t>
            </a:r>
            <a:endParaRPr kumimoji="0" sz="5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ma Madurai"/>
              <a:ea typeface="Arima Madurai"/>
              <a:cs typeface="Arima Madurai"/>
              <a:sym typeface="Arima Madurai"/>
            </a:endParaRPr>
          </a:p>
        </p:txBody>
      </p:sp>
      <p:sp>
        <p:nvSpPr>
          <p:cNvPr id="335" name="Google Shape;335;p27"/>
          <p:cNvSpPr txBox="1"/>
          <p:nvPr/>
        </p:nvSpPr>
        <p:spPr>
          <a:xfrm>
            <a:off x="2448100" y="3321200"/>
            <a:ext cx="94236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-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Chuẩn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bị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bài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“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Những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hạt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thóc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 </a:t>
            </a:r>
            <a:r>
              <a:rPr kumimoji="0" lang="en-US" sz="5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giống</a:t>
            </a:r>
            <a:r>
              <a:rPr kumimoji="0" lang="en-US" sz="5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ma Madurai"/>
                <a:ea typeface="Arima Madurai"/>
                <a:cs typeface="Arima Madurai"/>
                <a:sym typeface="Arima Madurai"/>
              </a:rPr>
              <a:t>”.</a:t>
            </a:r>
            <a:endParaRPr kumimoji="0" sz="5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ma Madurai"/>
              <a:ea typeface="Arima Madurai"/>
              <a:cs typeface="Arima Madurai"/>
              <a:sym typeface="Arima Madurai"/>
            </a:endParaRPr>
          </a:p>
        </p:txBody>
      </p:sp>
    </p:spTree>
    <p:extLst>
      <p:ext uri="{BB962C8B-B14F-4D97-AF65-F5344CB8AC3E}">
        <p14:creationId xmlns:p14="http://schemas.microsoft.com/office/powerpoint/2010/main" val="18519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>
            <a:extLst>
              <a:ext uri="{FF2B5EF4-FFF2-40B4-BE49-F238E27FC236}">
                <a16:creationId xmlns:a16="http://schemas.microsoft.com/office/drawing/2014/main" id="{35BF44C2-E371-4008-8373-F612FFE57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-95250"/>
            <a:ext cx="1238864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58">
            <a:extLst>
              <a:ext uri="{FF2B5EF4-FFF2-40B4-BE49-F238E27FC236}">
                <a16:creationId xmlns:a16="http://schemas.microsoft.com/office/drawing/2014/main" id="{5B24E0BD-7181-4FEF-9F63-3BF4D9D8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764" y="479838"/>
            <a:ext cx="8458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đọc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Tre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Việt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Nam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Nguyễn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Duy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42A7236F-7B0B-4825-BAAD-02FA4496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136" y="2004834"/>
            <a:ext cx="1031531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  </a:t>
            </a:r>
            <a:r>
              <a:rPr kumimoji="0" lang="en-US" sz="3200" b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Nội</a:t>
            </a: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 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cs typeface="Arial" charset="0"/>
                <a:sym typeface="Arial"/>
              </a:rPr>
              <a:t>dung: </a:t>
            </a:r>
            <a:r>
              <a:rPr lang="vi-VN" sz="3200" b="1" kern="0" dirty="0">
                <a:solidFill>
                  <a:schemeClr val="bg1"/>
                </a:solidFill>
                <a:latin typeface="HP001 4 hàng" panose="020B0603050302020204" pitchFamily="34" charset="0"/>
                <a:cs typeface="Arial"/>
                <a:sym typeface="Arial"/>
              </a:rPr>
              <a:t>Ca ngợi những phẩm chất cao đẹp của con người Việt Nam: giàu tình thương yêu, ngay thẳng, chính trực thông qua hình tượng cây tre.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cs typeface="Arial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56159C-70ED-4E45-8EFB-3905C01611C2}"/>
              </a:ext>
            </a:extLst>
          </p:cNvPr>
          <p:cNvCxnSpPr/>
          <p:nvPr/>
        </p:nvCxnSpPr>
        <p:spPr>
          <a:xfrm>
            <a:off x="4024746" y="4583746"/>
            <a:ext cx="3505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58">
            <a:extLst>
              <a:ext uri="{FF2B5EF4-FFF2-40B4-BE49-F238E27FC236}">
                <a16:creationId xmlns:a16="http://schemas.microsoft.com/office/drawing/2014/main" id="{248A3CA0-C097-4F9E-B2DF-B5712FDA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427" y="4914462"/>
            <a:ext cx="58118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Toán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Giây</a:t>
            </a:r>
            <a:r>
              <a:rPr kumimoji="0" lang="en-US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,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thế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kỉ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54022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F7728360-C4ED-40AE-9258-22A30FAA0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277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C:\Users\admin\Desktop\dong-ho-treo-tuong-trang-tri-nha-viet.jpg">
            <a:extLst>
              <a:ext uri="{FF2B5EF4-FFF2-40B4-BE49-F238E27FC236}">
                <a16:creationId xmlns:a16="http://schemas.microsoft.com/office/drawing/2014/main" id="{B528DCA8-E4DD-4F07-A379-75C6AB05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066800"/>
            <a:ext cx="69199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en1">
            <a:extLst>
              <a:ext uri="{FF2B5EF4-FFF2-40B4-BE49-F238E27FC236}">
                <a16:creationId xmlns:a16="http://schemas.microsoft.com/office/drawing/2014/main" id="{649E6CEA-BDDF-4BE1-833F-004E0F4C4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07" y="706852"/>
            <a:ext cx="2620168" cy="270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en2">
            <a:extLst>
              <a:ext uri="{FF2B5EF4-FFF2-40B4-BE49-F238E27FC236}">
                <a16:creationId xmlns:a16="http://schemas.microsoft.com/office/drawing/2014/main" id="{B884A2D3-6ACF-4D23-AD75-CD4F76D3D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1073152"/>
            <a:ext cx="2863851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den3">
            <a:extLst>
              <a:ext uri="{FF2B5EF4-FFF2-40B4-BE49-F238E27FC236}">
                <a16:creationId xmlns:a16="http://schemas.microsoft.com/office/drawing/2014/main" id="{A66C12BB-BE51-4B56-B02D-F91CAAFA4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462" y="731252"/>
            <a:ext cx="2557454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en4">
            <a:extLst>
              <a:ext uri="{FF2B5EF4-FFF2-40B4-BE49-F238E27FC236}">
                <a16:creationId xmlns:a16="http://schemas.microsoft.com/office/drawing/2014/main" id="{59BBE2B9-2063-4028-B4F7-9541E269E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48" y="3028951"/>
            <a:ext cx="262016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den5">
            <a:extLst>
              <a:ext uri="{FF2B5EF4-FFF2-40B4-BE49-F238E27FC236}">
                <a16:creationId xmlns:a16="http://schemas.microsoft.com/office/drawing/2014/main" id="{4AD233A2-C89D-4E24-81FF-8E1C59DAC7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21" y="3353593"/>
            <a:ext cx="285194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den6">
            <a:extLst>
              <a:ext uri="{FF2B5EF4-FFF2-40B4-BE49-F238E27FC236}">
                <a16:creationId xmlns:a16="http://schemas.microsoft.com/office/drawing/2014/main" id="{27793940-FAF9-4513-9CB5-D55127B7A2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40" y="2987087"/>
            <a:ext cx="2489996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739A2E-52E0-4973-9F9B-3AB02DD3C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927100"/>
            <a:ext cx="13208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au1">
            <a:hlinkClick r:id="rId13" action="ppaction://hlinksldjump"/>
            <a:extLst>
              <a:ext uri="{FF2B5EF4-FFF2-40B4-BE49-F238E27FC236}">
                <a16:creationId xmlns:a16="http://schemas.microsoft.com/office/drawing/2014/main" id="{D4DC87C9-29C2-4B17-A700-C0006EC251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81" y="731252"/>
            <a:ext cx="2565798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u2">
            <a:hlinkClick r:id="rId15" action="ppaction://hlinksldjump"/>
            <a:extLst>
              <a:ext uri="{FF2B5EF4-FFF2-40B4-BE49-F238E27FC236}">
                <a16:creationId xmlns:a16="http://schemas.microsoft.com/office/drawing/2014/main" id="{0BBBB659-265C-495E-AF23-3BD1860ADD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2" y="1093790"/>
            <a:ext cx="2828924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mau3">
            <a:hlinkClick r:id="rId17" action="ppaction://hlinksldjump"/>
            <a:extLst>
              <a:ext uri="{FF2B5EF4-FFF2-40B4-BE49-F238E27FC236}">
                <a16:creationId xmlns:a16="http://schemas.microsoft.com/office/drawing/2014/main" id="{8DA98853-4BEB-477D-93E6-B0798E3C1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671" y="717316"/>
            <a:ext cx="2507058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mau4">
            <a:hlinkClick r:id="rId19" action="ppaction://hlinksldjump"/>
            <a:extLst>
              <a:ext uri="{FF2B5EF4-FFF2-40B4-BE49-F238E27FC236}">
                <a16:creationId xmlns:a16="http://schemas.microsoft.com/office/drawing/2014/main" id="{138B543B-F063-4072-BA32-BBD24DD5E6D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16" y="3044825"/>
            <a:ext cx="2551116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au5">
            <a:hlinkClick r:id="rId21" action="ppaction://hlinksldjump"/>
            <a:extLst>
              <a:ext uri="{FF2B5EF4-FFF2-40B4-BE49-F238E27FC236}">
                <a16:creationId xmlns:a16="http://schemas.microsoft.com/office/drawing/2014/main" id="{17D7668D-C054-48A9-A587-DBACE5A364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259" y="3340100"/>
            <a:ext cx="2806302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mau6">
            <a:hlinkClick r:id="rId23" action="ppaction://hlinksldjump"/>
            <a:extLst>
              <a:ext uri="{FF2B5EF4-FFF2-40B4-BE49-F238E27FC236}">
                <a16:creationId xmlns:a16="http://schemas.microsoft.com/office/drawing/2014/main" id="{06F3251F-4493-49DE-8AF0-3986BF7AAB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57" y="2975974"/>
            <a:ext cx="251142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0">
            <a:hlinkClick r:id="rId25" action="ppaction://hlinksldjump"/>
            <a:extLst>
              <a:ext uri="{FF2B5EF4-FFF2-40B4-BE49-F238E27FC236}">
                <a16:creationId xmlns:a16="http://schemas.microsoft.com/office/drawing/2014/main" id="{D54E781B-C7DB-470A-9788-E58E681861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826" y="5772007"/>
            <a:ext cx="8858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vuidehoc">
            <a:hlinkClick r:id="" action="ppaction://media"/>
            <a:extLst>
              <a:ext uri="{FF2B5EF4-FFF2-40B4-BE49-F238E27FC236}">
                <a16:creationId xmlns:a16="http://schemas.microsoft.com/office/drawing/2014/main" id="{546135C5-58D8-45DC-80FA-B89A2DEA13B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608013"/>
            <a:ext cx="609600" cy="60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4E69C9-0700-44BF-8E50-3C83D50EC6C5}"/>
              </a:ext>
            </a:extLst>
          </p:cNvPr>
          <p:cNvSpPr/>
          <p:nvPr/>
        </p:nvSpPr>
        <p:spPr>
          <a:xfrm>
            <a:off x="3962400" y="6248400"/>
            <a:ext cx="182403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AE86DA97-49EF-4B84-A451-63CCCF121057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…… kg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18995312-B742-438A-9B18-D120190EC097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kg</a:t>
            </a:r>
          </a:p>
        </p:txBody>
      </p:sp>
      <p:pic>
        <p:nvPicPr>
          <p:cNvPr id="12292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938D6DE5-7C62-4558-9DE9-C55B19138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4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EA25A533-F024-4E34-895A-CDA4B1DD7656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dag = … 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717D0688-5920-4332-8B49-C356F4E8D3A9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dag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</a:p>
        </p:txBody>
      </p:sp>
      <p:pic>
        <p:nvPicPr>
          <p:cNvPr id="13316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9E15F956-BB2B-49E0-B744-28C3D47AB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2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1E917033-89DC-4748-8431-2B5F359DE360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500kg = ….. kg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94A7E1BC-3E38-4900-B0A8-FB30CA116763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500kg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kg</a:t>
            </a:r>
          </a:p>
        </p:txBody>
      </p:sp>
      <p:pic>
        <p:nvPicPr>
          <p:cNvPr id="14340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1A91449E-742D-42E3-8EAB-59990FD0A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19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E93A3B76-FC38-40C0-99B6-2FDFB28543D9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kg = ….. 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C3DF96DD-660F-4304-ABAA-F119D583E429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kg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</a:p>
        </p:txBody>
      </p:sp>
      <p:pic>
        <p:nvPicPr>
          <p:cNvPr id="15364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FEFB9A30-362D-47D7-AADB-ADF9F10A2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2442" y="-21884"/>
            <a:ext cx="75245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en-US" sz="4600" b="1" i="1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600" b="1" i="1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" name="Explosion 1 6"/>
          <p:cNvSpPr/>
          <p:nvPr/>
        </p:nvSpPr>
        <p:spPr>
          <a:xfrm>
            <a:off x="253343" y="1146360"/>
            <a:ext cx="4064563" cy="2333801"/>
          </a:xfrm>
          <a:prstGeom prst="irregularSeal1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794" y="1874766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marR="0" lvl="0" indent="-342891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2258886" y="3079107"/>
            <a:ext cx="3506554" cy="253621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8624" y="4045936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555817" y="1682507"/>
            <a:ext cx="3395123" cy="141341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19341" y="1990094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3.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Double Wave 12"/>
          <p:cNvSpPr/>
          <p:nvPr/>
        </p:nvSpPr>
        <p:spPr>
          <a:xfrm>
            <a:off x="8241261" y="3355836"/>
            <a:ext cx="3014872" cy="1336431"/>
          </a:xfrm>
          <a:prstGeom prst="doubleWave">
            <a:avLst/>
          </a:prstGeom>
          <a:solidFill>
            <a:srgbClr val="FF9933"/>
          </a:solidFill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3111" y="3700885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lí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52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0014E22D-6D83-4211-802E-179D6EFDB878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hg = ….g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8AB434DE-3839-4374-86DB-FFB181819820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hg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</a:p>
        </p:txBody>
      </p:sp>
      <p:pic>
        <p:nvPicPr>
          <p:cNvPr id="16388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A7D1F302-BCFD-4597-8033-6146035E6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7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>
            <a:extLst>
              <a:ext uri="{FF2B5EF4-FFF2-40B4-BE49-F238E27FC236}">
                <a16:creationId xmlns:a16="http://schemas.microsoft.com/office/drawing/2014/main" id="{6E0195CC-91A3-4E8C-A222-C2692D70B7B5}"/>
              </a:ext>
            </a:extLst>
          </p:cNvPr>
          <p:cNvSpPr/>
          <p:nvPr/>
        </p:nvSpPr>
        <p:spPr>
          <a:xfrm>
            <a:off x="2149475" y="411163"/>
            <a:ext cx="7893050" cy="222726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2kg300g = ….. g</a:t>
            </a:r>
          </a:p>
        </p:txBody>
      </p:sp>
      <p:sp>
        <p:nvSpPr>
          <p:cNvPr id="50" name="Snip Diagonal Corner Rectangle 49">
            <a:extLst>
              <a:ext uri="{FF2B5EF4-FFF2-40B4-BE49-F238E27FC236}">
                <a16:creationId xmlns:a16="http://schemas.microsoft.com/office/drawing/2014/main" id="{B4225511-59A7-4ABB-99BE-5AEC846EECCB}"/>
              </a:ext>
            </a:extLst>
          </p:cNvPr>
          <p:cNvSpPr/>
          <p:nvPr/>
        </p:nvSpPr>
        <p:spPr>
          <a:xfrm>
            <a:off x="2146301" y="2832100"/>
            <a:ext cx="7891463" cy="222885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2kg300g 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</a:t>
            </a:r>
          </a:p>
        </p:txBody>
      </p:sp>
      <p:pic>
        <p:nvPicPr>
          <p:cNvPr id="17412" name="Picture 45">
            <a:hlinkClick r:id="rId3" action="ppaction://hlinksldjump"/>
            <a:extLst>
              <a:ext uri="{FF2B5EF4-FFF2-40B4-BE49-F238E27FC236}">
                <a16:creationId xmlns:a16="http://schemas.microsoft.com/office/drawing/2014/main" id="{0E95E5D4-FE7A-43EA-8B8B-AF2B94C8E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5387975"/>
            <a:ext cx="1800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47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62791C-FE5D-4F1E-B2BA-064E7DE514F5}"/>
              </a:ext>
            </a:extLst>
          </p:cNvPr>
          <p:cNvSpPr txBox="1"/>
          <p:nvPr/>
        </p:nvSpPr>
        <p:spPr>
          <a:xfrm>
            <a:off x="1617752" y="1997402"/>
            <a:ext cx="80724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9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502B5F-B9C9-4455-9A89-1FE4DDF63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10" y="76796"/>
            <a:ext cx="6681440" cy="6769720"/>
          </a:xfrm>
          <a:prstGeom prst="ellipse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D80CA4-0066-4C79-A1E8-A1AA2D6E06FA}"/>
              </a:ext>
            </a:extLst>
          </p:cNvPr>
          <p:cNvCxnSpPr/>
          <p:nvPr/>
        </p:nvCxnSpPr>
        <p:spPr>
          <a:xfrm flipH="1">
            <a:off x="1918010" y="3135351"/>
            <a:ext cx="2614961" cy="19793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7105FD-6F4D-4AEE-8D21-19BFCDBB4620}"/>
              </a:ext>
            </a:extLst>
          </p:cNvPr>
          <p:cNvCxnSpPr>
            <a:cxnSpLocks/>
          </p:cNvCxnSpPr>
          <p:nvPr/>
        </p:nvCxnSpPr>
        <p:spPr>
          <a:xfrm flipV="1">
            <a:off x="6211229" y="2745881"/>
            <a:ext cx="3334214" cy="21476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288EF0-44DB-4C3B-BCF8-7B951183A540}"/>
              </a:ext>
            </a:extLst>
          </p:cNvPr>
          <p:cNvCxnSpPr>
            <a:cxnSpLocks/>
          </p:cNvCxnSpPr>
          <p:nvPr/>
        </p:nvCxnSpPr>
        <p:spPr>
          <a:xfrm>
            <a:off x="5715000" y="4520557"/>
            <a:ext cx="2992246" cy="88652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D1D17EB-B537-48E3-9257-E5036CBAC370}"/>
              </a:ext>
            </a:extLst>
          </p:cNvPr>
          <p:cNvSpPr txBox="1"/>
          <p:nvPr/>
        </p:nvSpPr>
        <p:spPr>
          <a:xfrm>
            <a:off x="505944" y="5114692"/>
            <a:ext cx="2050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EDAD97-EAF8-40BD-91CE-EF395DD47983}"/>
              </a:ext>
            </a:extLst>
          </p:cNvPr>
          <p:cNvSpPr txBox="1"/>
          <p:nvPr/>
        </p:nvSpPr>
        <p:spPr>
          <a:xfrm>
            <a:off x="9584472" y="2422715"/>
            <a:ext cx="2314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79966-12DA-4CF1-BF34-CA03C39AFB1A}"/>
              </a:ext>
            </a:extLst>
          </p:cNvPr>
          <p:cNvSpPr txBox="1"/>
          <p:nvPr/>
        </p:nvSpPr>
        <p:spPr>
          <a:xfrm>
            <a:off x="8825662" y="5164428"/>
            <a:ext cx="2401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 (1)">
            <a:hlinkClick r:id="" action="ppaction://media"/>
            <a:extLst>
              <a:ext uri="{FF2B5EF4-FFF2-40B4-BE49-F238E27FC236}">
                <a16:creationId xmlns:a16="http://schemas.microsoft.com/office/drawing/2014/main" id="{988D1F7B-37DB-430A-9FDC-9B80A4CB6E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3634" y="331234"/>
            <a:ext cx="7832450" cy="58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578E7C-F08E-4A30-A5FF-9F5C27535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42876"/>
            <a:ext cx="1401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 Giây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DD6B3F-EF37-4B4B-AB51-D1DECD0BA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746126"/>
            <a:ext cx="284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giờ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22251-04C1-496D-9509-9C74FD640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746126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2BE6BB-339D-425A-AFE8-89AB67985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1350963"/>
            <a:ext cx="4273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phút =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giây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F63BF-1939-45C0-9E8B-41B5EA16C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4" y="1355726"/>
            <a:ext cx="612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0FCB8E-2772-4196-ACFD-386A0DAAF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266" y="2134937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b) Thế kỉ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5F3E1B-92B0-4ED6-9558-88EC65BC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9920" y="2703719"/>
            <a:ext cx="3521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thế kỉ =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006B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19EAF4-323E-416B-899E-370C63342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40" y="2721095"/>
            <a:ext cx="8130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400" name="Picture 16">
            <a:extLst>
              <a:ext uri="{FF2B5EF4-FFF2-40B4-BE49-F238E27FC236}">
                <a16:creationId xmlns:a16="http://schemas.microsoft.com/office/drawing/2014/main" id="{68038ADF-CA5E-4AFC-8537-68777B67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42876"/>
            <a:ext cx="4002088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60E4B5D-4AD9-4AB1-9B43-F8BD1FBEF719}"/>
              </a:ext>
            </a:extLst>
          </p:cNvPr>
          <p:cNvGrpSpPr/>
          <p:nvPr/>
        </p:nvGrpSpPr>
        <p:grpSpPr>
          <a:xfrm>
            <a:off x="168766" y="4145127"/>
            <a:ext cx="11854468" cy="1730908"/>
            <a:chOff x="100238" y="2192502"/>
            <a:chExt cx="11854468" cy="1730908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5CECDCF-B991-4CF3-9372-8DBD01B28AEB}"/>
                </a:ext>
              </a:extLst>
            </p:cNvPr>
            <p:cNvCxnSpPr/>
            <p:nvPr/>
          </p:nvCxnSpPr>
          <p:spPr>
            <a:xfrm>
              <a:off x="265932" y="2978694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5D8FAF-A47F-43CE-9453-D2FD3C444035}"/>
                </a:ext>
              </a:extLst>
            </p:cNvPr>
            <p:cNvCxnSpPr/>
            <p:nvPr/>
          </p:nvCxnSpPr>
          <p:spPr>
            <a:xfrm>
              <a:off x="1762321" y="2985346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E510469-AFEC-4601-98C9-75057038DBEE}"/>
                </a:ext>
              </a:extLst>
            </p:cNvPr>
            <p:cNvCxnSpPr/>
            <p:nvPr/>
          </p:nvCxnSpPr>
          <p:spPr>
            <a:xfrm>
              <a:off x="1964833" y="2988925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1888095-EF03-4ADB-8F53-E72F49587EF2}"/>
                </a:ext>
              </a:extLst>
            </p:cNvPr>
            <p:cNvCxnSpPr/>
            <p:nvPr/>
          </p:nvCxnSpPr>
          <p:spPr>
            <a:xfrm>
              <a:off x="3449974" y="3001199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C6D82D3-1279-4C17-84C5-EF04556D911F}"/>
                </a:ext>
              </a:extLst>
            </p:cNvPr>
            <p:cNvCxnSpPr/>
            <p:nvPr/>
          </p:nvCxnSpPr>
          <p:spPr>
            <a:xfrm>
              <a:off x="3652497" y="2998641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0AD24FC-2F8B-4142-A2E5-CCCC621EC7D5}"/>
                </a:ext>
              </a:extLst>
            </p:cNvPr>
            <p:cNvCxnSpPr/>
            <p:nvPr/>
          </p:nvCxnSpPr>
          <p:spPr>
            <a:xfrm>
              <a:off x="5156035" y="2998640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6381B7-C2A4-4EF1-92AF-3AD980DCEDE7}"/>
                </a:ext>
              </a:extLst>
            </p:cNvPr>
            <p:cNvCxnSpPr/>
            <p:nvPr/>
          </p:nvCxnSpPr>
          <p:spPr>
            <a:xfrm>
              <a:off x="8917958" y="3028305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0D3E068-B0BB-4819-A930-A74FB3F035F2}"/>
                </a:ext>
              </a:extLst>
            </p:cNvPr>
            <p:cNvCxnSpPr/>
            <p:nvPr/>
          </p:nvCxnSpPr>
          <p:spPr>
            <a:xfrm>
              <a:off x="7394981" y="3013471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C4AF091-CBAF-433C-A458-0FC4984EE88C}"/>
                </a:ext>
              </a:extLst>
            </p:cNvPr>
            <p:cNvCxnSpPr/>
            <p:nvPr/>
          </p:nvCxnSpPr>
          <p:spPr>
            <a:xfrm>
              <a:off x="9120475" y="3028304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2CC956E-590A-4784-8097-5D9D80193103}"/>
                </a:ext>
              </a:extLst>
            </p:cNvPr>
            <p:cNvCxnSpPr/>
            <p:nvPr/>
          </p:nvCxnSpPr>
          <p:spPr>
            <a:xfrm>
              <a:off x="10630159" y="3028304"/>
              <a:ext cx="0" cy="35594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9789C441-A5E2-43F8-811E-FA819206D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5742" y="3144390"/>
              <a:ext cx="4928964" cy="1227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1A6D0D1-0159-4A50-A161-6AD7EB342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082" y="3144390"/>
              <a:ext cx="5186204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60D2F50-0993-45BC-90B9-428859CB7543}"/>
                </a:ext>
              </a:extLst>
            </p:cNvPr>
            <p:cNvSpPr txBox="1"/>
            <p:nvPr/>
          </p:nvSpPr>
          <p:spPr>
            <a:xfrm>
              <a:off x="5572317" y="2723081"/>
              <a:ext cx="15158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…………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5CBBED-2714-4816-877E-FDA70966760C}"/>
                </a:ext>
              </a:extLst>
            </p:cNvPr>
            <p:cNvSpPr txBox="1"/>
            <p:nvPr/>
          </p:nvSpPr>
          <p:spPr>
            <a:xfrm>
              <a:off x="100238" y="3232485"/>
              <a:ext cx="4295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CF611BF-5041-480C-B357-A6D604883D78}"/>
                </a:ext>
              </a:extLst>
            </p:cNvPr>
            <p:cNvSpPr txBox="1"/>
            <p:nvPr/>
          </p:nvSpPr>
          <p:spPr>
            <a:xfrm>
              <a:off x="1091904" y="3267071"/>
              <a:ext cx="8097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857F1ED-5E31-4581-AB1D-B0911716AF16}"/>
                </a:ext>
              </a:extLst>
            </p:cNvPr>
            <p:cNvSpPr txBox="1"/>
            <p:nvPr/>
          </p:nvSpPr>
          <p:spPr>
            <a:xfrm>
              <a:off x="1758671" y="3280548"/>
              <a:ext cx="877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A670DD6-9510-408D-989A-999FE122424E}"/>
                </a:ext>
              </a:extLst>
            </p:cNvPr>
            <p:cNvSpPr txBox="1"/>
            <p:nvPr/>
          </p:nvSpPr>
          <p:spPr>
            <a:xfrm>
              <a:off x="2888705" y="3273931"/>
              <a:ext cx="7364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D0FDAF-30AB-4674-A306-94D2465698C8}"/>
                </a:ext>
              </a:extLst>
            </p:cNvPr>
            <p:cNvSpPr txBox="1"/>
            <p:nvPr/>
          </p:nvSpPr>
          <p:spPr>
            <a:xfrm>
              <a:off x="3522738" y="3273832"/>
              <a:ext cx="810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86CB93-83E8-43AC-9F01-BBE39E2BAD38}"/>
                </a:ext>
              </a:extLst>
            </p:cNvPr>
            <p:cNvSpPr txBox="1"/>
            <p:nvPr/>
          </p:nvSpPr>
          <p:spPr>
            <a:xfrm>
              <a:off x="4860681" y="3267070"/>
              <a:ext cx="8775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0C98BCB-D21E-4406-962C-C341A28D7B02}"/>
                </a:ext>
              </a:extLst>
            </p:cNvPr>
            <p:cNvSpPr txBox="1"/>
            <p:nvPr/>
          </p:nvSpPr>
          <p:spPr>
            <a:xfrm>
              <a:off x="6729788" y="3253089"/>
              <a:ext cx="10505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1901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02C1F3-BE9F-4FDC-AD8C-5EE9AD27F2EA}"/>
                </a:ext>
              </a:extLst>
            </p:cNvPr>
            <p:cNvSpPr txBox="1"/>
            <p:nvPr/>
          </p:nvSpPr>
          <p:spPr>
            <a:xfrm>
              <a:off x="8231135" y="3273832"/>
              <a:ext cx="969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C3F4A56-7CA6-4505-AC55-B525A7208A8F}"/>
                </a:ext>
              </a:extLst>
            </p:cNvPr>
            <p:cNvSpPr txBox="1"/>
            <p:nvPr/>
          </p:nvSpPr>
          <p:spPr>
            <a:xfrm>
              <a:off x="9049644" y="3273832"/>
              <a:ext cx="908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2001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747BA30-1BCA-4D9B-88AD-1B1A27551981}"/>
                </a:ext>
              </a:extLst>
            </p:cNvPr>
            <p:cNvSpPr txBox="1"/>
            <p:nvPr/>
          </p:nvSpPr>
          <p:spPr>
            <a:xfrm>
              <a:off x="10393629" y="3267069"/>
              <a:ext cx="10505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2100</a:t>
              </a:r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0492C067-D502-4FE8-B3EA-76936849F0D0}"/>
                </a:ext>
              </a:extLst>
            </p:cNvPr>
            <p:cNvSpPr/>
            <p:nvPr/>
          </p:nvSpPr>
          <p:spPr>
            <a:xfrm>
              <a:off x="308878" y="2705604"/>
              <a:ext cx="1417646" cy="594764"/>
            </a:xfrm>
            <a:prstGeom prst="arc">
              <a:avLst>
                <a:gd name="adj1" fmla="val 10757590"/>
                <a:gd name="adj2" fmla="val 0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8D6A75B6-B77F-4979-A68C-D0E976AA223D}"/>
                </a:ext>
              </a:extLst>
            </p:cNvPr>
            <p:cNvSpPr/>
            <p:nvPr/>
          </p:nvSpPr>
          <p:spPr>
            <a:xfrm>
              <a:off x="2006759" y="2716089"/>
              <a:ext cx="1417646" cy="594764"/>
            </a:xfrm>
            <a:prstGeom prst="arc">
              <a:avLst>
                <a:gd name="adj1" fmla="val 10757590"/>
                <a:gd name="adj2" fmla="val 0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77B85E26-26D7-415E-BAFB-72AE0D28DE1E}"/>
                </a:ext>
              </a:extLst>
            </p:cNvPr>
            <p:cNvSpPr/>
            <p:nvPr/>
          </p:nvSpPr>
          <p:spPr>
            <a:xfrm>
              <a:off x="3694131" y="2701258"/>
              <a:ext cx="1417646" cy="594764"/>
            </a:xfrm>
            <a:prstGeom prst="arc">
              <a:avLst>
                <a:gd name="adj1" fmla="val 10757590"/>
                <a:gd name="adj2" fmla="val 0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2" name="Arc 81">
              <a:extLst>
                <a:ext uri="{FF2B5EF4-FFF2-40B4-BE49-F238E27FC236}">
                  <a16:creationId xmlns:a16="http://schemas.microsoft.com/office/drawing/2014/main" id="{DE274042-8CA5-42EF-8966-B5CF069127FB}"/>
                </a:ext>
              </a:extLst>
            </p:cNvPr>
            <p:cNvSpPr/>
            <p:nvPr/>
          </p:nvSpPr>
          <p:spPr>
            <a:xfrm>
              <a:off x="7454294" y="2730922"/>
              <a:ext cx="1417646" cy="594764"/>
            </a:xfrm>
            <a:prstGeom prst="arc">
              <a:avLst>
                <a:gd name="adj1" fmla="val 10757590"/>
                <a:gd name="adj2" fmla="val 0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D85E7A59-0D85-40B7-B600-9AB6E5FBC3F4}"/>
                </a:ext>
              </a:extLst>
            </p:cNvPr>
            <p:cNvSpPr/>
            <p:nvPr/>
          </p:nvSpPr>
          <p:spPr>
            <a:xfrm>
              <a:off x="9165964" y="2730922"/>
              <a:ext cx="1417646" cy="594764"/>
            </a:xfrm>
            <a:prstGeom prst="arc">
              <a:avLst>
                <a:gd name="adj1" fmla="val 10757590"/>
                <a:gd name="adj2" fmla="val 0"/>
              </a:avLst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900FC09-9D96-473F-8A94-CE9646B995AA}"/>
                </a:ext>
              </a:extLst>
            </p:cNvPr>
            <p:cNvSpPr txBox="1"/>
            <p:nvPr/>
          </p:nvSpPr>
          <p:spPr>
            <a:xfrm>
              <a:off x="346221" y="2210633"/>
              <a:ext cx="160153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F2C7371-3A0F-41A7-A395-44C6489A1631}"/>
                </a:ext>
              </a:extLst>
            </p:cNvPr>
            <p:cNvSpPr txBox="1"/>
            <p:nvPr/>
          </p:nvSpPr>
          <p:spPr>
            <a:xfrm>
              <a:off x="2046347" y="2223174"/>
              <a:ext cx="157254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AC31FA4-05A9-402D-A0DA-F4B6EC715C5E}"/>
                </a:ext>
              </a:extLst>
            </p:cNvPr>
            <p:cNvSpPr txBox="1"/>
            <p:nvPr/>
          </p:nvSpPr>
          <p:spPr>
            <a:xfrm>
              <a:off x="3744750" y="2192502"/>
              <a:ext cx="17107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4B9B702-6A58-4F7C-9903-2D543806B783}"/>
                </a:ext>
              </a:extLst>
            </p:cNvPr>
            <p:cNvSpPr txBox="1"/>
            <p:nvPr/>
          </p:nvSpPr>
          <p:spPr>
            <a:xfrm>
              <a:off x="7181437" y="2205356"/>
              <a:ext cx="190860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1F6291B-8C51-4D2A-88D4-1CC19932403D}"/>
                </a:ext>
              </a:extLst>
            </p:cNvPr>
            <p:cNvSpPr txBox="1"/>
            <p:nvPr/>
          </p:nvSpPr>
          <p:spPr>
            <a:xfrm>
              <a:off x="8977655" y="2206019"/>
              <a:ext cx="20618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Thế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03839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>
            <a:extLst>
              <a:ext uri="{FF2B5EF4-FFF2-40B4-BE49-F238E27FC236}">
                <a16:creationId xmlns:a16="http://schemas.microsoft.com/office/drawing/2014/main" id="{CB3F9E79-CEBA-4ECF-8AAC-7F0EDB0B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4064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123" name="Text Box 12">
            <a:extLst>
              <a:ext uri="{FF2B5EF4-FFF2-40B4-BE49-F238E27FC236}">
                <a16:creationId xmlns:a16="http://schemas.microsoft.com/office/drawing/2014/main" id="{F4501119-7EC6-478A-B8EF-7F6909864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33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2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 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 Box 14">
            <a:extLst>
              <a:ext uri="{FF2B5EF4-FFF2-40B4-BE49-F238E27FC236}">
                <a16:creationId xmlns:a16="http://schemas.microsoft.com/office/drawing/2014/main" id="{5EBBBFB6-681F-46F4-92BF-7E0E7FC6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43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 giây =       phút              </a:t>
            </a:r>
          </a:p>
        </p:txBody>
      </p:sp>
      <p:sp>
        <p:nvSpPr>
          <p:cNvPr id="5125" name="Text Box 15">
            <a:extLst>
              <a:ext uri="{FF2B5EF4-FFF2-40B4-BE49-F238E27FC236}">
                <a16:creationId xmlns:a16="http://schemas.microsoft.com/office/drawing/2014/main" id="{2DD44443-9EA9-4DE2-A3F8-E44EEAE72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5280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1 thế kỉ =         năm              5 thế kỉ =         năm</a:t>
            </a:r>
          </a:p>
        </p:txBody>
      </p:sp>
      <p:sp>
        <p:nvSpPr>
          <p:cNvPr id="5126" name="Text Box 16">
            <a:extLst>
              <a:ext uri="{FF2B5EF4-FFF2-40B4-BE49-F238E27FC236}">
                <a16:creationId xmlns:a16="http://schemas.microsoft.com/office/drawing/2014/main" id="{A8F4F374-E91D-4AFD-93D4-88482C8D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6240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 năm =       thế kỉ</a:t>
            </a:r>
          </a:p>
        </p:txBody>
      </p:sp>
      <p:sp>
        <p:nvSpPr>
          <p:cNvPr id="5127" name="Text Box 18">
            <a:extLst>
              <a:ext uri="{FF2B5EF4-FFF2-40B4-BE49-F238E27FC236}">
                <a16:creationId xmlns:a16="http://schemas.microsoft.com/office/drawing/2014/main" id="{D23F03EA-1E57-44E2-BA04-CB7346AA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958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28" name="Text Box 19">
            <a:extLst>
              <a:ext uri="{FF2B5EF4-FFF2-40B4-BE49-F238E27FC236}">
                <a16:creationId xmlns:a16="http://schemas.microsoft.com/office/drawing/2014/main" id="{26C6BEB8-771C-4584-BF07-D13235A33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1054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29" name="Text Box 22">
            <a:extLst>
              <a:ext uri="{FF2B5EF4-FFF2-40B4-BE49-F238E27FC236}">
                <a16:creationId xmlns:a16="http://schemas.microsoft.com/office/drawing/2014/main" id="{887D47B7-DAD2-4294-BA77-AFD1C60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72440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 =</a:t>
            </a:r>
          </a:p>
        </p:txBody>
      </p:sp>
      <p:sp>
        <p:nvSpPr>
          <p:cNvPr id="5130" name="Text Box 24">
            <a:extLst>
              <a:ext uri="{FF2B5EF4-FFF2-40B4-BE49-F238E27FC236}">
                <a16:creationId xmlns:a16="http://schemas.microsoft.com/office/drawing/2014/main" id="{34FEA8C7-1CD4-4C45-8D3C-03B533780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72440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</a:p>
        </p:txBody>
      </p:sp>
      <p:sp>
        <p:nvSpPr>
          <p:cNvPr id="5131" name="Text Box 25">
            <a:extLst>
              <a:ext uri="{FF2B5EF4-FFF2-40B4-BE49-F238E27FC236}">
                <a16:creationId xmlns:a16="http://schemas.microsoft.com/office/drawing/2014/main" id="{94629269-367E-453E-8226-433501162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876800"/>
            <a:ext cx="449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phút 8 giây =       giây</a:t>
            </a:r>
          </a:p>
        </p:txBody>
      </p:sp>
      <p:sp>
        <p:nvSpPr>
          <p:cNvPr id="5132" name="Text Box 33">
            <a:extLst>
              <a:ext uri="{FF2B5EF4-FFF2-40B4-BE49-F238E27FC236}">
                <a16:creationId xmlns:a16="http://schemas.microsoft.com/office/drawing/2014/main" id="{8D829BAB-E647-423C-B261-28FD4CF8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72928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33" name="Text Box 34">
            <a:extLst>
              <a:ext uri="{FF2B5EF4-FFF2-40B4-BE49-F238E27FC236}">
                <a16:creationId xmlns:a16="http://schemas.microsoft.com/office/drawing/2014/main" id="{DDC382A4-94C6-495B-B0AF-72B971101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338888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34" name="Text Box 37">
            <a:extLst>
              <a:ext uri="{FF2B5EF4-FFF2-40B4-BE49-F238E27FC236}">
                <a16:creationId xmlns:a16="http://schemas.microsoft.com/office/drawing/2014/main" id="{CBDE1EC9-7D99-4AE7-B77C-0D4AC21DC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867400"/>
            <a:ext cx="160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kỉ =</a:t>
            </a:r>
          </a:p>
        </p:txBody>
      </p:sp>
      <p:sp>
        <p:nvSpPr>
          <p:cNvPr id="5135" name="Text Box 39">
            <a:extLst>
              <a:ext uri="{FF2B5EF4-FFF2-40B4-BE49-F238E27FC236}">
                <a16:creationId xmlns:a16="http://schemas.microsoft.com/office/drawing/2014/main" id="{9EA15F0B-17E4-4997-893C-1AD1BB948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867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5136" name="Line 27">
            <a:extLst>
              <a:ext uri="{FF2B5EF4-FFF2-40B4-BE49-F238E27FC236}">
                <a16:creationId xmlns:a16="http://schemas.microsoft.com/office/drawing/2014/main" id="{1F90ADDF-2655-4BAA-894F-D834C795A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50292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7" name="Line 28">
            <a:extLst>
              <a:ext uri="{FF2B5EF4-FFF2-40B4-BE49-F238E27FC236}">
                <a16:creationId xmlns:a16="http://schemas.microsoft.com/office/drawing/2014/main" id="{6870F594-D281-4B79-B2AC-454225DF19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62484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50">
            <a:extLst>
              <a:ext uri="{FF2B5EF4-FFF2-40B4-BE49-F238E27FC236}">
                <a16:creationId xmlns:a16="http://schemas.microsoft.com/office/drawing/2014/main" id="{25DD39CA-2F2F-44E2-8186-95A3304AC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867400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450358B6-C732-4101-8553-9D8DBC338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1336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1CD220DE-FD7D-402B-9BF0-C535A98AA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388" y="3976688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09" name="Text Box 13">
            <a:extLst>
              <a:ext uri="{FF2B5EF4-FFF2-40B4-BE49-F238E27FC236}">
                <a16:creationId xmlns:a16="http://schemas.microsoft.com/office/drawing/2014/main" id="{336AD883-242D-4F0A-B37D-60EDB910E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1336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4122" name="Text Box 26">
            <a:extLst>
              <a:ext uri="{FF2B5EF4-FFF2-40B4-BE49-F238E27FC236}">
                <a16:creationId xmlns:a16="http://schemas.microsoft.com/office/drawing/2014/main" id="{D1EB3856-0304-4C45-85E3-227BE1E60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27638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24" name="Text Box 28">
            <a:extLst>
              <a:ext uri="{FF2B5EF4-FFF2-40B4-BE49-F238E27FC236}">
                <a16:creationId xmlns:a16="http://schemas.microsoft.com/office/drawing/2014/main" id="{5BBA5E7E-055E-409E-B62B-B2EE42D11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355975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4125" name="Text Box 29">
            <a:extLst>
              <a:ext uri="{FF2B5EF4-FFF2-40B4-BE49-F238E27FC236}">
                <a16:creationId xmlns:a16="http://schemas.microsoft.com/office/drawing/2014/main" id="{7B6F6B2F-CE1C-4787-A48E-F0673F7A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9150" y="3392488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4127" name="Text Box 31">
            <a:extLst>
              <a:ext uri="{FF2B5EF4-FFF2-40B4-BE49-F238E27FC236}">
                <a16:creationId xmlns:a16="http://schemas.microsoft.com/office/drawing/2014/main" id="{8AE93EA0-9872-4C4B-9C55-F7E1C1AB8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7244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128" name="Text Box 32">
            <a:extLst>
              <a:ext uri="{FF2B5EF4-FFF2-40B4-BE49-F238E27FC236}">
                <a16:creationId xmlns:a16="http://schemas.microsoft.com/office/drawing/2014/main" id="{BBEAF2F7-0F64-414C-9A0D-09FFC5B0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876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5148" name="TextBox 3">
            <a:extLst>
              <a:ext uri="{FF2B5EF4-FFF2-40B4-BE49-F238E27FC236}">
                <a16:creationId xmlns:a16="http://schemas.microsoft.com/office/drawing/2014/main" id="{898584CB-16B6-4B1C-BAD4-A035EFE4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7244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3615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02" grpId="0"/>
      <p:bldP spid="4107" grpId="0"/>
      <p:bldP spid="4109" grpId="0"/>
      <p:bldP spid="4122" grpId="0"/>
      <p:bldP spid="4124" grpId="0"/>
      <p:bldP spid="4125" grpId="0"/>
      <p:bldP spid="4127" grpId="0"/>
      <p:bldP spid="41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41BA8-BA8E-4F48-B2CC-111BC679803A}"/>
              </a:ext>
            </a:extLst>
          </p:cNvPr>
          <p:cNvSpPr txBox="1"/>
          <p:nvPr/>
        </p:nvSpPr>
        <p:spPr>
          <a:xfrm>
            <a:off x="595661" y="-72429"/>
            <a:ext cx="114511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1890.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1911.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1945.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64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A4237B-EDDB-4215-BE16-CD8AAB315589}"/>
              </a:ext>
            </a:extLst>
          </p:cNvPr>
          <p:cNvCxnSpPr/>
          <p:nvPr/>
        </p:nvCxnSpPr>
        <p:spPr>
          <a:xfrm>
            <a:off x="265932" y="5291875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886B49-EC1B-49AC-8F26-448054B801F2}"/>
              </a:ext>
            </a:extLst>
          </p:cNvPr>
          <p:cNvCxnSpPr/>
          <p:nvPr/>
        </p:nvCxnSpPr>
        <p:spPr>
          <a:xfrm>
            <a:off x="1762321" y="529852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14C0BF-CB73-43F2-809F-BE2AF71FFC36}"/>
              </a:ext>
            </a:extLst>
          </p:cNvPr>
          <p:cNvCxnSpPr/>
          <p:nvPr/>
        </p:nvCxnSpPr>
        <p:spPr>
          <a:xfrm>
            <a:off x="1964833" y="5302106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55CE5D-11E5-4434-90F7-01A726B82498}"/>
              </a:ext>
            </a:extLst>
          </p:cNvPr>
          <p:cNvCxnSpPr/>
          <p:nvPr/>
        </p:nvCxnSpPr>
        <p:spPr>
          <a:xfrm>
            <a:off x="3449974" y="5314380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448BD9-BF9D-4773-AA5F-CA4D5ED0839C}"/>
              </a:ext>
            </a:extLst>
          </p:cNvPr>
          <p:cNvCxnSpPr/>
          <p:nvPr/>
        </p:nvCxnSpPr>
        <p:spPr>
          <a:xfrm>
            <a:off x="3652497" y="5311822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0E2E07-AEEE-460B-B8F8-A568156899EB}"/>
              </a:ext>
            </a:extLst>
          </p:cNvPr>
          <p:cNvCxnSpPr/>
          <p:nvPr/>
        </p:nvCxnSpPr>
        <p:spPr>
          <a:xfrm>
            <a:off x="5156035" y="5311821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D59017-DFD8-47B3-AD54-A434F49C15AC}"/>
              </a:ext>
            </a:extLst>
          </p:cNvPr>
          <p:cNvCxnSpPr/>
          <p:nvPr/>
        </p:nvCxnSpPr>
        <p:spPr>
          <a:xfrm>
            <a:off x="8917958" y="5341486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00C8B1-25A2-4B38-8E4B-0541BDCB8D22}"/>
              </a:ext>
            </a:extLst>
          </p:cNvPr>
          <p:cNvCxnSpPr/>
          <p:nvPr/>
        </p:nvCxnSpPr>
        <p:spPr>
          <a:xfrm>
            <a:off x="7394981" y="5326652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1CF094-9F10-465A-9810-AAD531FFCF77}"/>
              </a:ext>
            </a:extLst>
          </p:cNvPr>
          <p:cNvCxnSpPr/>
          <p:nvPr/>
        </p:nvCxnSpPr>
        <p:spPr>
          <a:xfrm>
            <a:off x="9120475" y="5341485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95DE60-ABCF-4615-A083-974ABF23B38A}"/>
              </a:ext>
            </a:extLst>
          </p:cNvPr>
          <p:cNvCxnSpPr/>
          <p:nvPr/>
        </p:nvCxnSpPr>
        <p:spPr>
          <a:xfrm>
            <a:off x="10630159" y="5341485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C2AD49-C188-4978-AA03-0FA47E6BF115}"/>
              </a:ext>
            </a:extLst>
          </p:cNvPr>
          <p:cNvCxnSpPr>
            <a:cxnSpLocks/>
          </p:cNvCxnSpPr>
          <p:nvPr/>
        </p:nvCxnSpPr>
        <p:spPr>
          <a:xfrm flipV="1">
            <a:off x="7025742" y="5457571"/>
            <a:ext cx="4928964" cy="122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B31CAF-591B-45C1-B826-2C813B09EC72}"/>
              </a:ext>
            </a:extLst>
          </p:cNvPr>
          <p:cNvCxnSpPr>
            <a:cxnSpLocks/>
          </p:cNvCxnSpPr>
          <p:nvPr/>
        </p:nvCxnSpPr>
        <p:spPr>
          <a:xfrm flipV="1">
            <a:off x="295082" y="5457571"/>
            <a:ext cx="5186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9EA115-607A-42F9-A20A-664DF2BC9B00}"/>
              </a:ext>
            </a:extLst>
          </p:cNvPr>
          <p:cNvSpPr txBox="1"/>
          <p:nvPr/>
        </p:nvSpPr>
        <p:spPr>
          <a:xfrm>
            <a:off x="5572317" y="5036262"/>
            <a:ext cx="15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8E59DF-33C9-4F1F-BD77-9E1F84C0A30B}"/>
              </a:ext>
            </a:extLst>
          </p:cNvPr>
          <p:cNvSpPr txBox="1"/>
          <p:nvPr/>
        </p:nvSpPr>
        <p:spPr>
          <a:xfrm>
            <a:off x="100238" y="5545666"/>
            <a:ext cx="42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CD87D9-C2B9-4A26-BE83-43A5B6526A45}"/>
              </a:ext>
            </a:extLst>
          </p:cNvPr>
          <p:cNvSpPr txBox="1"/>
          <p:nvPr/>
        </p:nvSpPr>
        <p:spPr>
          <a:xfrm>
            <a:off x="1091904" y="5580252"/>
            <a:ext cx="80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7F34A6-6712-4560-91B2-646887238A8D}"/>
              </a:ext>
            </a:extLst>
          </p:cNvPr>
          <p:cNvSpPr txBox="1"/>
          <p:nvPr/>
        </p:nvSpPr>
        <p:spPr>
          <a:xfrm>
            <a:off x="1758671" y="5593729"/>
            <a:ext cx="87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6095C-5B52-402D-99F7-94C02D4C27D2}"/>
              </a:ext>
            </a:extLst>
          </p:cNvPr>
          <p:cNvSpPr txBox="1"/>
          <p:nvPr/>
        </p:nvSpPr>
        <p:spPr>
          <a:xfrm>
            <a:off x="2888705" y="5587112"/>
            <a:ext cx="73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86D48E-7D4C-4C01-B245-387F52C711FE}"/>
              </a:ext>
            </a:extLst>
          </p:cNvPr>
          <p:cNvSpPr txBox="1"/>
          <p:nvPr/>
        </p:nvSpPr>
        <p:spPr>
          <a:xfrm>
            <a:off x="3522738" y="5587013"/>
            <a:ext cx="8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221CF8-7187-4775-B1D5-8E93B4622055}"/>
              </a:ext>
            </a:extLst>
          </p:cNvPr>
          <p:cNvSpPr txBox="1"/>
          <p:nvPr/>
        </p:nvSpPr>
        <p:spPr>
          <a:xfrm>
            <a:off x="4860681" y="5580251"/>
            <a:ext cx="8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71D5ED-3737-46EE-B99C-D30E68220D0A}"/>
              </a:ext>
            </a:extLst>
          </p:cNvPr>
          <p:cNvSpPr txBox="1"/>
          <p:nvPr/>
        </p:nvSpPr>
        <p:spPr>
          <a:xfrm>
            <a:off x="6729788" y="5566270"/>
            <a:ext cx="105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A5F9E2-3C89-49C9-AC69-6A78FBF9C5EB}"/>
              </a:ext>
            </a:extLst>
          </p:cNvPr>
          <p:cNvSpPr txBox="1"/>
          <p:nvPr/>
        </p:nvSpPr>
        <p:spPr>
          <a:xfrm>
            <a:off x="8231135" y="5587013"/>
            <a:ext cx="96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1533A-A38D-42FA-87F1-354FE1AFDCEC}"/>
              </a:ext>
            </a:extLst>
          </p:cNvPr>
          <p:cNvSpPr txBox="1"/>
          <p:nvPr/>
        </p:nvSpPr>
        <p:spPr>
          <a:xfrm>
            <a:off x="9049644" y="5587013"/>
            <a:ext cx="90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C792-C610-4D37-BF27-38A106042D59}"/>
              </a:ext>
            </a:extLst>
          </p:cNvPr>
          <p:cNvSpPr txBox="1"/>
          <p:nvPr/>
        </p:nvSpPr>
        <p:spPr>
          <a:xfrm>
            <a:off x="10393629" y="5580250"/>
            <a:ext cx="105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12B6548F-0E24-4558-9C97-DD076494F996}"/>
              </a:ext>
            </a:extLst>
          </p:cNvPr>
          <p:cNvSpPr/>
          <p:nvPr/>
        </p:nvSpPr>
        <p:spPr>
          <a:xfrm>
            <a:off x="308878" y="5018785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E35E8458-BED2-411B-9278-A4ED88696472}"/>
              </a:ext>
            </a:extLst>
          </p:cNvPr>
          <p:cNvSpPr/>
          <p:nvPr/>
        </p:nvSpPr>
        <p:spPr>
          <a:xfrm>
            <a:off x="2006759" y="5029270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FADEC1A-A0D2-46E3-A689-87A96D2B48B2}"/>
              </a:ext>
            </a:extLst>
          </p:cNvPr>
          <p:cNvSpPr/>
          <p:nvPr/>
        </p:nvSpPr>
        <p:spPr>
          <a:xfrm>
            <a:off x="3694131" y="5014439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933C3E4E-1E21-4124-9579-4F9830897D2F}"/>
              </a:ext>
            </a:extLst>
          </p:cNvPr>
          <p:cNvSpPr/>
          <p:nvPr/>
        </p:nvSpPr>
        <p:spPr>
          <a:xfrm>
            <a:off x="7454294" y="5044103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DB213DD3-10D7-400D-92F9-49D8F2CD1DB0}"/>
              </a:ext>
            </a:extLst>
          </p:cNvPr>
          <p:cNvSpPr/>
          <p:nvPr/>
        </p:nvSpPr>
        <p:spPr>
          <a:xfrm>
            <a:off x="9165964" y="5044103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2F37F2-930B-44CD-ABB2-FA41E74D871B}"/>
              </a:ext>
            </a:extLst>
          </p:cNvPr>
          <p:cNvSpPr txBox="1"/>
          <p:nvPr/>
        </p:nvSpPr>
        <p:spPr>
          <a:xfrm>
            <a:off x="369149" y="4430424"/>
            <a:ext cx="1357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97A5B9-BD81-4682-8BA9-019572460A4F}"/>
              </a:ext>
            </a:extLst>
          </p:cNvPr>
          <p:cNvSpPr txBox="1"/>
          <p:nvPr/>
        </p:nvSpPr>
        <p:spPr>
          <a:xfrm>
            <a:off x="2073801" y="4440899"/>
            <a:ext cx="1572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AD7A00-222B-4C78-908D-4DC2961CA868}"/>
              </a:ext>
            </a:extLst>
          </p:cNvPr>
          <p:cNvSpPr txBox="1"/>
          <p:nvPr/>
        </p:nvSpPr>
        <p:spPr>
          <a:xfrm>
            <a:off x="3770510" y="4460342"/>
            <a:ext cx="1710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1A5190-DC05-4CF1-8903-34034352BD8F}"/>
              </a:ext>
            </a:extLst>
          </p:cNvPr>
          <p:cNvSpPr txBox="1"/>
          <p:nvPr/>
        </p:nvSpPr>
        <p:spPr>
          <a:xfrm>
            <a:off x="7292164" y="4478685"/>
            <a:ext cx="1781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9090038" y="4478685"/>
            <a:ext cx="1763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041BA8-BA8E-4F48-B2CC-111BC679803A}"/>
              </a:ext>
            </a:extLst>
          </p:cNvPr>
          <p:cNvSpPr txBox="1"/>
          <p:nvPr/>
        </p:nvSpPr>
        <p:spPr>
          <a:xfrm>
            <a:off x="564665" y="-72429"/>
            <a:ext cx="114511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1890.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1911.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603453" y="1354185"/>
            <a:ext cx="113117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123170" y="2827380"/>
            <a:ext cx="113117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531914" y="5469166"/>
            <a:ext cx="1332579" cy="920370"/>
            <a:chOff x="7531914" y="5483674"/>
            <a:chExt cx="1332579" cy="920370"/>
          </a:xfrm>
        </p:grpSpPr>
        <p:sp>
          <p:nvSpPr>
            <p:cNvPr id="48" name="TextBox 47"/>
            <p:cNvSpPr txBox="1"/>
            <p:nvPr/>
          </p:nvSpPr>
          <p:spPr>
            <a:xfrm>
              <a:off x="7531914" y="5880824"/>
              <a:ext cx="13325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1890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V="1">
              <a:off x="8013596" y="5483674"/>
              <a:ext cx="29421" cy="54382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696886" y="5482075"/>
            <a:ext cx="902278" cy="982362"/>
            <a:chOff x="9696886" y="5496592"/>
            <a:chExt cx="902278" cy="982362"/>
          </a:xfrm>
        </p:grpSpPr>
        <p:sp>
          <p:nvSpPr>
            <p:cNvPr id="53" name="TextBox 52"/>
            <p:cNvSpPr txBox="1"/>
            <p:nvPr/>
          </p:nvSpPr>
          <p:spPr>
            <a:xfrm>
              <a:off x="9696886" y="5955734"/>
              <a:ext cx="902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1911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V="1">
              <a:off x="10056791" y="5496592"/>
              <a:ext cx="29421" cy="54382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2529581" y="1358120"/>
            <a:ext cx="176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4264035" y="2831314"/>
            <a:ext cx="176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2493282" y="1379894"/>
            <a:ext cx="176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4293073" y="2845835"/>
            <a:ext cx="176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16432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  <p:bldP spid="55" grpId="0"/>
      <p:bldP spid="56" grpId="0"/>
      <p:bldP spid="57" grpId="0"/>
      <p:bldP spid="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41BA8-BA8E-4F48-B2CC-111BC679803A}"/>
              </a:ext>
            </a:extLst>
          </p:cNvPr>
          <p:cNvSpPr txBox="1"/>
          <p:nvPr/>
        </p:nvSpPr>
        <p:spPr>
          <a:xfrm>
            <a:off x="595661" y="-72429"/>
            <a:ext cx="11451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1945.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BA4237B-EDDB-4215-BE16-CD8AAB315589}"/>
              </a:ext>
            </a:extLst>
          </p:cNvPr>
          <p:cNvCxnSpPr/>
          <p:nvPr/>
        </p:nvCxnSpPr>
        <p:spPr>
          <a:xfrm>
            <a:off x="265932" y="392753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886B49-EC1B-49AC-8F26-448054B801F2}"/>
              </a:ext>
            </a:extLst>
          </p:cNvPr>
          <p:cNvCxnSpPr/>
          <p:nvPr/>
        </p:nvCxnSpPr>
        <p:spPr>
          <a:xfrm>
            <a:off x="1762321" y="3934189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14C0BF-CB73-43F2-809F-BE2AF71FFC36}"/>
              </a:ext>
            </a:extLst>
          </p:cNvPr>
          <p:cNvCxnSpPr/>
          <p:nvPr/>
        </p:nvCxnSpPr>
        <p:spPr>
          <a:xfrm>
            <a:off x="1964833" y="3937768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5CE5D-11E5-4434-90F7-01A726B82498}"/>
              </a:ext>
            </a:extLst>
          </p:cNvPr>
          <p:cNvCxnSpPr/>
          <p:nvPr/>
        </p:nvCxnSpPr>
        <p:spPr>
          <a:xfrm>
            <a:off x="3449974" y="3950042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448BD9-BF9D-4773-AA5F-CA4D5ED0839C}"/>
              </a:ext>
            </a:extLst>
          </p:cNvPr>
          <p:cNvCxnSpPr/>
          <p:nvPr/>
        </p:nvCxnSpPr>
        <p:spPr>
          <a:xfrm>
            <a:off x="3652497" y="3947484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0E2E07-AEEE-460B-B8F8-A568156899EB}"/>
              </a:ext>
            </a:extLst>
          </p:cNvPr>
          <p:cNvCxnSpPr/>
          <p:nvPr/>
        </p:nvCxnSpPr>
        <p:spPr>
          <a:xfrm>
            <a:off x="5156035" y="3947483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D59017-DFD8-47B3-AD54-A434F49C15AC}"/>
              </a:ext>
            </a:extLst>
          </p:cNvPr>
          <p:cNvCxnSpPr/>
          <p:nvPr/>
        </p:nvCxnSpPr>
        <p:spPr>
          <a:xfrm>
            <a:off x="8917958" y="3977148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00C8B1-25A2-4B38-8E4B-0541BDCB8D22}"/>
              </a:ext>
            </a:extLst>
          </p:cNvPr>
          <p:cNvCxnSpPr/>
          <p:nvPr/>
        </p:nvCxnSpPr>
        <p:spPr>
          <a:xfrm>
            <a:off x="7394981" y="3962314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1CF094-9F10-465A-9810-AAD531FFCF77}"/>
              </a:ext>
            </a:extLst>
          </p:cNvPr>
          <p:cNvCxnSpPr/>
          <p:nvPr/>
        </p:nvCxnSpPr>
        <p:spPr>
          <a:xfrm>
            <a:off x="9120475" y="397714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95DE60-ABCF-4615-A083-974ABF23B38A}"/>
              </a:ext>
            </a:extLst>
          </p:cNvPr>
          <p:cNvCxnSpPr/>
          <p:nvPr/>
        </p:nvCxnSpPr>
        <p:spPr>
          <a:xfrm>
            <a:off x="10630159" y="397714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C2AD49-C188-4978-AA03-0FA47E6BF115}"/>
              </a:ext>
            </a:extLst>
          </p:cNvPr>
          <p:cNvCxnSpPr>
            <a:cxnSpLocks/>
          </p:cNvCxnSpPr>
          <p:nvPr/>
        </p:nvCxnSpPr>
        <p:spPr>
          <a:xfrm flipV="1">
            <a:off x="7025742" y="4093233"/>
            <a:ext cx="4928964" cy="122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B31CAF-591B-45C1-B826-2C813B09EC72}"/>
              </a:ext>
            </a:extLst>
          </p:cNvPr>
          <p:cNvCxnSpPr>
            <a:cxnSpLocks/>
          </p:cNvCxnSpPr>
          <p:nvPr/>
        </p:nvCxnSpPr>
        <p:spPr>
          <a:xfrm flipV="1">
            <a:off x="295082" y="4093233"/>
            <a:ext cx="5186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9EA115-607A-42F9-A20A-664DF2BC9B00}"/>
              </a:ext>
            </a:extLst>
          </p:cNvPr>
          <p:cNvSpPr txBox="1"/>
          <p:nvPr/>
        </p:nvSpPr>
        <p:spPr>
          <a:xfrm>
            <a:off x="5572317" y="3671924"/>
            <a:ext cx="15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E59DF-33C9-4F1F-BD77-9E1F84C0A30B}"/>
              </a:ext>
            </a:extLst>
          </p:cNvPr>
          <p:cNvSpPr txBox="1"/>
          <p:nvPr/>
        </p:nvSpPr>
        <p:spPr>
          <a:xfrm>
            <a:off x="100238" y="4181328"/>
            <a:ext cx="42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CD87D9-C2B9-4A26-BE83-43A5B6526A45}"/>
              </a:ext>
            </a:extLst>
          </p:cNvPr>
          <p:cNvSpPr txBox="1"/>
          <p:nvPr/>
        </p:nvSpPr>
        <p:spPr>
          <a:xfrm>
            <a:off x="1091904" y="4215914"/>
            <a:ext cx="80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F34A6-6712-4560-91B2-646887238A8D}"/>
              </a:ext>
            </a:extLst>
          </p:cNvPr>
          <p:cNvSpPr txBox="1"/>
          <p:nvPr/>
        </p:nvSpPr>
        <p:spPr>
          <a:xfrm>
            <a:off x="1758671" y="4229391"/>
            <a:ext cx="87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A6095C-5B52-402D-99F7-94C02D4C27D2}"/>
              </a:ext>
            </a:extLst>
          </p:cNvPr>
          <p:cNvSpPr txBox="1"/>
          <p:nvPr/>
        </p:nvSpPr>
        <p:spPr>
          <a:xfrm>
            <a:off x="2888705" y="4222774"/>
            <a:ext cx="73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86D48E-7D4C-4C01-B245-387F52C711FE}"/>
              </a:ext>
            </a:extLst>
          </p:cNvPr>
          <p:cNvSpPr txBox="1"/>
          <p:nvPr/>
        </p:nvSpPr>
        <p:spPr>
          <a:xfrm>
            <a:off x="3522738" y="4222675"/>
            <a:ext cx="8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221CF8-7187-4775-B1D5-8E93B4622055}"/>
              </a:ext>
            </a:extLst>
          </p:cNvPr>
          <p:cNvSpPr txBox="1"/>
          <p:nvPr/>
        </p:nvSpPr>
        <p:spPr>
          <a:xfrm>
            <a:off x="4860681" y="4215913"/>
            <a:ext cx="8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71D5ED-3737-46EE-B99C-D30E68220D0A}"/>
              </a:ext>
            </a:extLst>
          </p:cNvPr>
          <p:cNvSpPr txBox="1"/>
          <p:nvPr/>
        </p:nvSpPr>
        <p:spPr>
          <a:xfrm>
            <a:off x="6729788" y="4201932"/>
            <a:ext cx="105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A5F9E2-3C89-49C9-AC69-6A78FBF9C5EB}"/>
              </a:ext>
            </a:extLst>
          </p:cNvPr>
          <p:cNvSpPr txBox="1"/>
          <p:nvPr/>
        </p:nvSpPr>
        <p:spPr>
          <a:xfrm>
            <a:off x="8231135" y="4222675"/>
            <a:ext cx="96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51533A-A38D-42FA-87F1-354FE1AFDCEC}"/>
              </a:ext>
            </a:extLst>
          </p:cNvPr>
          <p:cNvSpPr txBox="1"/>
          <p:nvPr/>
        </p:nvSpPr>
        <p:spPr>
          <a:xfrm>
            <a:off x="9049644" y="4222675"/>
            <a:ext cx="90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D8C792-C610-4D37-BF27-38A106042D59}"/>
              </a:ext>
            </a:extLst>
          </p:cNvPr>
          <p:cNvSpPr txBox="1"/>
          <p:nvPr/>
        </p:nvSpPr>
        <p:spPr>
          <a:xfrm>
            <a:off x="10393629" y="4215912"/>
            <a:ext cx="105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</a:t>
            </a: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2B6548F-0E24-4558-9C97-DD076494F996}"/>
              </a:ext>
            </a:extLst>
          </p:cNvPr>
          <p:cNvSpPr/>
          <p:nvPr/>
        </p:nvSpPr>
        <p:spPr>
          <a:xfrm>
            <a:off x="308878" y="3654447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35E8458-BED2-411B-9278-A4ED88696472}"/>
              </a:ext>
            </a:extLst>
          </p:cNvPr>
          <p:cNvSpPr/>
          <p:nvPr/>
        </p:nvSpPr>
        <p:spPr>
          <a:xfrm>
            <a:off x="2006759" y="3664932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AFADEC1A-A0D2-46E3-A689-87A96D2B48B2}"/>
              </a:ext>
            </a:extLst>
          </p:cNvPr>
          <p:cNvSpPr/>
          <p:nvPr/>
        </p:nvSpPr>
        <p:spPr>
          <a:xfrm>
            <a:off x="3694131" y="3650101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33C3E4E-1E21-4124-9579-4F9830897D2F}"/>
              </a:ext>
            </a:extLst>
          </p:cNvPr>
          <p:cNvSpPr/>
          <p:nvPr/>
        </p:nvSpPr>
        <p:spPr>
          <a:xfrm>
            <a:off x="7454294" y="3679765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DB213DD3-10D7-400D-92F9-49D8F2CD1DB0}"/>
              </a:ext>
            </a:extLst>
          </p:cNvPr>
          <p:cNvSpPr/>
          <p:nvPr/>
        </p:nvSpPr>
        <p:spPr>
          <a:xfrm>
            <a:off x="9165964" y="3679765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2F37F2-930B-44CD-ABB2-FA41E74D871B}"/>
              </a:ext>
            </a:extLst>
          </p:cNvPr>
          <p:cNvSpPr txBox="1"/>
          <p:nvPr/>
        </p:nvSpPr>
        <p:spPr>
          <a:xfrm>
            <a:off x="369149" y="3066086"/>
            <a:ext cx="1357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97A5B9-BD81-4682-8BA9-019572460A4F}"/>
              </a:ext>
            </a:extLst>
          </p:cNvPr>
          <p:cNvSpPr txBox="1"/>
          <p:nvPr/>
        </p:nvSpPr>
        <p:spPr>
          <a:xfrm>
            <a:off x="2073801" y="3076561"/>
            <a:ext cx="1572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AD7A00-222B-4C78-908D-4DC2961CA868}"/>
              </a:ext>
            </a:extLst>
          </p:cNvPr>
          <p:cNvSpPr txBox="1"/>
          <p:nvPr/>
        </p:nvSpPr>
        <p:spPr>
          <a:xfrm>
            <a:off x="3770510" y="3096004"/>
            <a:ext cx="1710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1A5190-DC05-4CF1-8903-34034352BD8F}"/>
              </a:ext>
            </a:extLst>
          </p:cNvPr>
          <p:cNvSpPr txBox="1"/>
          <p:nvPr/>
        </p:nvSpPr>
        <p:spPr>
          <a:xfrm>
            <a:off x="7292164" y="3114347"/>
            <a:ext cx="1781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9090038" y="3114347"/>
            <a:ext cx="1763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26647" y="2137961"/>
            <a:ext cx="113117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Multiply 36"/>
          <p:cNvSpPr/>
          <p:nvPr/>
        </p:nvSpPr>
        <p:spPr>
          <a:xfrm>
            <a:off x="7336973" y="1500652"/>
            <a:ext cx="967411" cy="734549"/>
          </a:xfrm>
          <a:prstGeom prst="mathMultiply">
            <a:avLst/>
          </a:prstGeom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636477" y="4119343"/>
            <a:ext cx="1332579" cy="920370"/>
            <a:chOff x="7531914" y="5483674"/>
            <a:chExt cx="1332579" cy="920370"/>
          </a:xfrm>
        </p:grpSpPr>
        <p:sp>
          <p:nvSpPr>
            <p:cNvPr id="39" name="TextBox 38"/>
            <p:cNvSpPr txBox="1"/>
            <p:nvPr/>
          </p:nvSpPr>
          <p:spPr>
            <a:xfrm>
              <a:off x="7531914" y="5880824"/>
              <a:ext cx="13325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1945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8013596" y="5483674"/>
              <a:ext cx="29421" cy="54382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54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22A39159-45BE-49A0-B65D-6CD29148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12290323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>
            <a:extLst>
              <a:ext uri="{FF2B5EF4-FFF2-40B4-BE49-F238E27FC236}">
                <a16:creationId xmlns:a16="http://schemas.microsoft.com/office/drawing/2014/main" id="{92070CDA-542F-4144-B29E-0B120ED1D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2" y="692149"/>
            <a:ext cx="882808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đọc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Tre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Việt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Nam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                         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(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Nguyễn</a:t>
            </a:r>
            <a:r>
              <a:rPr kumimoji="0" lang="en-US" altLang="en-US" sz="24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Duy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07488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041BA8-BA8E-4F48-B2CC-111BC679803A}"/>
              </a:ext>
            </a:extLst>
          </p:cNvPr>
          <p:cNvSpPr txBox="1"/>
          <p:nvPr/>
        </p:nvSpPr>
        <p:spPr>
          <a:xfrm>
            <a:off x="595661" y="-72429"/>
            <a:ext cx="11451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1945.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7159630" y="1358118"/>
            <a:ext cx="143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7152390" y="1176690"/>
            <a:ext cx="1763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A4237B-EDDB-4215-BE16-CD8AAB315589}"/>
              </a:ext>
            </a:extLst>
          </p:cNvPr>
          <p:cNvCxnSpPr/>
          <p:nvPr/>
        </p:nvCxnSpPr>
        <p:spPr>
          <a:xfrm>
            <a:off x="265932" y="392753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886B49-EC1B-49AC-8F26-448054B801F2}"/>
              </a:ext>
            </a:extLst>
          </p:cNvPr>
          <p:cNvCxnSpPr/>
          <p:nvPr/>
        </p:nvCxnSpPr>
        <p:spPr>
          <a:xfrm>
            <a:off x="1762321" y="3934189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14C0BF-CB73-43F2-809F-BE2AF71FFC36}"/>
              </a:ext>
            </a:extLst>
          </p:cNvPr>
          <p:cNvCxnSpPr/>
          <p:nvPr/>
        </p:nvCxnSpPr>
        <p:spPr>
          <a:xfrm>
            <a:off x="1964833" y="3937768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55CE5D-11E5-4434-90F7-01A726B82498}"/>
              </a:ext>
            </a:extLst>
          </p:cNvPr>
          <p:cNvCxnSpPr/>
          <p:nvPr/>
        </p:nvCxnSpPr>
        <p:spPr>
          <a:xfrm>
            <a:off x="3449974" y="3950042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448BD9-BF9D-4773-AA5F-CA4D5ED0839C}"/>
              </a:ext>
            </a:extLst>
          </p:cNvPr>
          <p:cNvCxnSpPr/>
          <p:nvPr/>
        </p:nvCxnSpPr>
        <p:spPr>
          <a:xfrm>
            <a:off x="3652497" y="3947484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0E2E07-AEEE-460B-B8F8-A568156899EB}"/>
              </a:ext>
            </a:extLst>
          </p:cNvPr>
          <p:cNvCxnSpPr/>
          <p:nvPr/>
        </p:nvCxnSpPr>
        <p:spPr>
          <a:xfrm>
            <a:off x="5156035" y="3947483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D59017-DFD8-47B3-AD54-A434F49C15AC}"/>
              </a:ext>
            </a:extLst>
          </p:cNvPr>
          <p:cNvCxnSpPr/>
          <p:nvPr/>
        </p:nvCxnSpPr>
        <p:spPr>
          <a:xfrm>
            <a:off x="8917958" y="3977148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00C8B1-25A2-4B38-8E4B-0541BDCB8D22}"/>
              </a:ext>
            </a:extLst>
          </p:cNvPr>
          <p:cNvCxnSpPr/>
          <p:nvPr/>
        </p:nvCxnSpPr>
        <p:spPr>
          <a:xfrm>
            <a:off x="7394981" y="3962314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1CF094-9F10-465A-9810-AAD531FFCF77}"/>
              </a:ext>
            </a:extLst>
          </p:cNvPr>
          <p:cNvCxnSpPr/>
          <p:nvPr/>
        </p:nvCxnSpPr>
        <p:spPr>
          <a:xfrm>
            <a:off x="9120475" y="397714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5DE60-ABCF-4615-A083-974ABF23B38A}"/>
              </a:ext>
            </a:extLst>
          </p:cNvPr>
          <p:cNvCxnSpPr/>
          <p:nvPr/>
        </p:nvCxnSpPr>
        <p:spPr>
          <a:xfrm>
            <a:off x="10630159" y="3977147"/>
            <a:ext cx="0" cy="35594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C2AD49-C188-4978-AA03-0FA47E6BF115}"/>
              </a:ext>
            </a:extLst>
          </p:cNvPr>
          <p:cNvCxnSpPr>
            <a:cxnSpLocks/>
          </p:cNvCxnSpPr>
          <p:nvPr/>
        </p:nvCxnSpPr>
        <p:spPr>
          <a:xfrm flipV="1">
            <a:off x="7025742" y="4093233"/>
            <a:ext cx="4928964" cy="122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B31CAF-591B-45C1-B826-2C813B09EC72}"/>
              </a:ext>
            </a:extLst>
          </p:cNvPr>
          <p:cNvCxnSpPr>
            <a:cxnSpLocks/>
          </p:cNvCxnSpPr>
          <p:nvPr/>
        </p:nvCxnSpPr>
        <p:spPr>
          <a:xfrm flipV="1">
            <a:off x="295082" y="4093233"/>
            <a:ext cx="5186204" cy="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9EA115-607A-42F9-A20A-664DF2BC9B00}"/>
              </a:ext>
            </a:extLst>
          </p:cNvPr>
          <p:cNvSpPr txBox="1"/>
          <p:nvPr/>
        </p:nvSpPr>
        <p:spPr>
          <a:xfrm>
            <a:off x="5572317" y="3671924"/>
            <a:ext cx="15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E59DF-33C9-4F1F-BD77-9E1F84C0A30B}"/>
              </a:ext>
            </a:extLst>
          </p:cNvPr>
          <p:cNvSpPr txBox="1"/>
          <p:nvPr/>
        </p:nvSpPr>
        <p:spPr>
          <a:xfrm>
            <a:off x="100238" y="4181328"/>
            <a:ext cx="42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CD87D9-C2B9-4A26-BE83-43A5B6526A45}"/>
              </a:ext>
            </a:extLst>
          </p:cNvPr>
          <p:cNvSpPr txBox="1"/>
          <p:nvPr/>
        </p:nvSpPr>
        <p:spPr>
          <a:xfrm>
            <a:off x="1091904" y="4215914"/>
            <a:ext cx="80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7F34A6-6712-4560-91B2-646887238A8D}"/>
              </a:ext>
            </a:extLst>
          </p:cNvPr>
          <p:cNvSpPr txBox="1"/>
          <p:nvPr/>
        </p:nvSpPr>
        <p:spPr>
          <a:xfrm>
            <a:off x="1758671" y="4229391"/>
            <a:ext cx="877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6095C-5B52-402D-99F7-94C02D4C27D2}"/>
              </a:ext>
            </a:extLst>
          </p:cNvPr>
          <p:cNvSpPr txBox="1"/>
          <p:nvPr/>
        </p:nvSpPr>
        <p:spPr>
          <a:xfrm>
            <a:off x="2888705" y="4222774"/>
            <a:ext cx="73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86D48E-7D4C-4C01-B245-387F52C711FE}"/>
              </a:ext>
            </a:extLst>
          </p:cNvPr>
          <p:cNvSpPr txBox="1"/>
          <p:nvPr/>
        </p:nvSpPr>
        <p:spPr>
          <a:xfrm>
            <a:off x="3522738" y="4222675"/>
            <a:ext cx="8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221CF8-7187-4775-B1D5-8E93B4622055}"/>
              </a:ext>
            </a:extLst>
          </p:cNvPr>
          <p:cNvSpPr txBox="1"/>
          <p:nvPr/>
        </p:nvSpPr>
        <p:spPr>
          <a:xfrm>
            <a:off x="4860681" y="4215913"/>
            <a:ext cx="87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71D5ED-3737-46EE-B99C-D30E68220D0A}"/>
              </a:ext>
            </a:extLst>
          </p:cNvPr>
          <p:cNvSpPr txBox="1"/>
          <p:nvPr/>
        </p:nvSpPr>
        <p:spPr>
          <a:xfrm>
            <a:off x="6729788" y="4201932"/>
            <a:ext cx="105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A5F9E2-3C89-49C9-AC69-6A78FBF9C5EB}"/>
              </a:ext>
            </a:extLst>
          </p:cNvPr>
          <p:cNvSpPr txBox="1"/>
          <p:nvPr/>
        </p:nvSpPr>
        <p:spPr>
          <a:xfrm>
            <a:off x="8231135" y="4222675"/>
            <a:ext cx="969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51533A-A38D-42FA-87F1-354FE1AFDCEC}"/>
              </a:ext>
            </a:extLst>
          </p:cNvPr>
          <p:cNvSpPr txBox="1"/>
          <p:nvPr/>
        </p:nvSpPr>
        <p:spPr>
          <a:xfrm>
            <a:off x="9049644" y="4222675"/>
            <a:ext cx="90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D8C792-C610-4D37-BF27-38A106042D59}"/>
              </a:ext>
            </a:extLst>
          </p:cNvPr>
          <p:cNvSpPr txBox="1"/>
          <p:nvPr/>
        </p:nvSpPr>
        <p:spPr>
          <a:xfrm>
            <a:off x="10393629" y="4215912"/>
            <a:ext cx="105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2000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2B6548F-0E24-4558-9C97-DD076494F996}"/>
              </a:ext>
            </a:extLst>
          </p:cNvPr>
          <p:cNvSpPr/>
          <p:nvPr/>
        </p:nvSpPr>
        <p:spPr>
          <a:xfrm>
            <a:off x="308878" y="3654447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35E8458-BED2-411B-9278-A4ED88696472}"/>
              </a:ext>
            </a:extLst>
          </p:cNvPr>
          <p:cNvSpPr/>
          <p:nvPr/>
        </p:nvSpPr>
        <p:spPr>
          <a:xfrm>
            <a:off x="2006759" y="3664932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AFADEC1A-A0D2-46E3-A689-87A96D2B48B2}"/>
              </a:ext>
            </a:extLst>
          </p:cNvPr>
          <p:cNvSpPr/>
          <p:nvPr/>
        </p:nvSpPr>
        <p:spPr>
          <a:xfrm>
            <a:off x="3694131" y="3650101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933C3E4E-1E21-4124-9579-4F9830897D2F}"/>
              </a:ext>
            </a:extLst>
          </p:cNvPr>
          <p:cNvSpPr/>
          <p:nvPr/>
        </p:nvSpPr>
        <p:spPr>
          <a:xfrm>
            <a:off x="7454294" y="3679765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B213DD3-10D7-400D-92F9-49D8F2CD1DB0}"/>
              </a:ext>
            </a:extLst>
          </p:cNvPr>
          <p:cNvSpPr/>
          <p:nvPr/>
        </p:nvSpPr>
        <p:spPr>
          <a:xfrm>
            <a:off x="9165964" y="3679765"/>
            <a:ext cx="1417646" cy="594764"/>
          </a:xfrm>
          <a:prstGeom prst="arc">
            <a:avLst>
              <a:gd name="adj1" fmla="val 10757590"/>
              <a:gd name="adj2" fmla="val 0"/>
            </a:avLst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72F37F2-930B-44CD-ABB2-FA41E74D871B}"/>
              </a:ext>
            </a:extLst>
          </p:cNvPr>
          <p:cNvSpPr txBox="1"/>
          <p:nvPr/>
        </p:nvSpPr>
        <p:spPr>
          <a:xfrm>
            <a:off x="369149" y="3066086"/>
            <a:ext cx="1357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97A5B9-BD81-4682-8BA9-019572460A4F}"/>
              </a:ext>
            </a:extLst>
          </p:cNvPr>
          <p:cNvSpPr txBox="1"/>
          <p:nvPr/>
        </p:nvSpPr>
        <p:spPr>
          <a:xfrm>
            <a:off x="2073801" y="3076561"/>
            <a:ext cx="15725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AD7A00-222B-4C78-908D-4DC2961CA868}"/>
              </a:ext>
            </a:extLst>
          </p:cNvPr>
          <p:cNvSpPr txBox="1"/>
          <p:nvPr/>
        </p:nvSpPr>
        <p:spPr>
          <a:xfrm>
            <a:off x="3770510" y="3096004"/>
            <a:ext cx="1710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190-DC05-4CF1-8903-34034352BD8F}"/>
              </a:ext>
            </a:extLst>
          </p:cNvPr>
          <p:cNvSpPr txBox="1"/>
          <p:nvPr/>
        </p:nvSpPr>
        <p:spPr>
          <a:xfrm>
            <a:off x="7292164" y="3114347"/>
            <a:ext cx="1781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EFFE11-B3EE-4F4A-B87B-D30CAB09E1C1}"/>
              </a:ext>
            </a:extLst>
          </p:cNvPr>
          <p:cNvSpPr txBox="1"/>
          <p:nvPr/>
        </p:nvSpPr>
        <p:spPr>
          <a:xfrm>
            <a:off x="9090038" y="3114347"/>
            <a:ext cx="17638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7217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>
            <a:extLst>
              <a:ext uri="{FF2B5EF4-FFF2-40B4-BE49-F238E27FC236}">
                <a16:creationId xmlns:a16="http://schemas.microsoft.com/office/drawing/2014/main" id="{3725BC37-957E-432D-9D2B-ECDC110E6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3181350" y="0"/>
            <a:ext cx="58293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9795C5-C1D9-4314-8F85-C55222BAA44A}"/>
              </a:ext>
            </a:extLst>
          </p:cNvPr>
          <p:cNvSpPr/>
          <p:nvPr/>
        </p:nvSpPr>
        <p:spPr>
          <a:xfrm>
            <a:off x="2757587" y="4057326"/>
            <a:ext cx="66768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30E28CB2-269B-4560-A4E9-CF29646AE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85800"/>
            <a:ext cx="163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18" name="2291903.wav">
            <a:hlinkClick r:id="" action="ppaction://media"/>
            <a:extLst>
              <a:ext uri="{FF2B5EF4-FFF2-40B4-BE49-F238E27FC236}">
                <a16:creationId xmlns:a16="http://schemas.microsoft.com/office/drawing/2014/main" id="{8F1A6A03-0B90-4CBF-9505-30F825564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8001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3">
            <a:extLst>
              <a:ext uri="{FF2B5EF4-FFF2-40B4-BE49-F238E27FC236}">
                <a16:creationId xmlns:a16="http://schemas.microsoft.com/office/drawing/2014/main" id="{92DAA069-16D3-4543-A700-C270F24F6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>
            <a:extLst>
              <a:ext uri="{FF2B5EF4-FFF2-40B4-BE49-F238E27FC236}">
                <a16:creationId xmlns:a16="http://schemas.microsoft.com/office/drawing/2014/main" id="{55169EEF-1D94-47EB-9AE3-6DF8BD11E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1AD6B-5DB5-4F29-A146-C93B5630F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0A7136B9-4551-4257-A3B9-8732F398B67C}"/>
              </a:ext>
            </a:extLst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phiếu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khen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FFAE2C34-4444-49B5-B477-FA0750C413A8}"/>
              </a:ext>
            </a:extLst>
          </p:cNvPr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8E06E19D-328A-4DC8-B55A-A2270CB4E5E0}"/>
              </a:ext>
            </a:extLst>
          </p:cNvPr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926839-A169-4881-9371-85DFE35EB0CB}"/>
              </a:ext>
            </a:extLst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26FC9DBB-03B0-4AFC-A79B-39B9DA951908}"/>
              </a:ext>
            </a:extLst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8442" name="Picture 34">
            <a:extLst>
              <a:ext uri="{FF2B5EF4-FFF2-40B4-BE49-F238E27FC236}">
                <a16:creationId xmlns:a16="http://schemas.microsoft.com/office/drawing/2014/main" id="{F499B743-EC20-4FD0-8134-93D6C7ACAA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173CA78C-EE06-45FF-8EC3-EE72A6AEDC4D}"/>
              </a:ext>
            </a:extLst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446" name="Picture 37">
            <a:extLst>
              <a:ext uri="{FF2B5EF4-FFF2-40B4-BE49-F238E27FC236}">
                <a16:creationId xmlns:a16="http://schemas.microsoft.com/office/drawing/2014/main" id="{D95174B8-9498-4742-9E23-26136628A0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icture 44">
            <a:extLst>
              <a:ext uri="{FF2B5EF4-FFF2-40B4-BE49-F238E27FC236}">
                <a16:creationId xmlns:a16="http://schemas.microsoft.com/office/drawing/2014/main" id="{E14A7416-5137-4EC0-97A6-05DF201EC7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48">
            <a:extLst>
              <a:ext uri="{FF2B5EF4-FFF2-40B4-BE49-F238E27FC236}">
                <a16:creationId xmlns:a16="http://schemas.microsoft.com/office/drawing/2014/main" id="{AD9DE0FD-1AF4-47CB-821A-785B90BB25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50">
            <a:extLst>
              <a:ext uri="{FF2B5EF4-FFF2-40B4-BE49-F238E27FC236}">
                <a16:creationId xmlns:a16="http://schemas.microsoft.com/office/drawing/2014/main" id="{1BB9972E-00CA-4DA5-9C38-6AAEBCC5AD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85A9D2-F712-4B22-849D-5BB898051F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BC44B02-7B46-4A55-9C3C-3EC423177F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73989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3">
            <a:extLst>
              <a:ext uri="{FF2B5EF4-FFF2-40B4-BE49-F238E27FC236}">
                <a16:creationId xmlns:a16="http://schemas.microsoft.com/office/drawing/2014/main" id="{778CB9FC-A9C7-44D2-8593-6FBA20C32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571CD8EF-E4D4-4C24-81DC-202C09A60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1ED592-A836-4A6B-93C6-F8684C20D5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5B74726A-7954-470A-958F-58F53C917325}"/>
              </a:ext>
            </a:extLst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phiếu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03854B6E-CF8C-403C-B516-E513B7A7FCB7}"/>
              </a:ext>
            </a:extLst>
          </p:cNvPr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CA67911D-DFD1-4FC0-95C8-36BEE537C276}"/>
              </a:ext>
            </a:extLst>
          </p:cNvPr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E9ED1CD-A988-4B6D-870E-654E679DDD8B}"/>
              </a:ext>
            </a:extLst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E9FBA16B-C88F-4444-AD2E-D59713D5F420}"/>
              </a:ext>
            </a:extLst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9466" name="Picture 34">
            <a:extLst>
              <a:ext uri="{FF2B5EF4-FFF2-40B4-BE49-F238E27FC236}">
                <a16:creationId xmlns:a16="http://schemas.microsoft.com/office/drawing/2014/main" id="{E3009706-0A1B-43B8-B9EC-348F43DA56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E2E189F0-3EB5-4819-A51A-B4DF571A69A9}"/>
              </a:ext>
            </a:extLst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70" name="Picture 37">
            <a:extLst>
              <a:ext uri="{FF2B5EF4-FFF2-40B4-BE49-F238E27FC236}">
                <a16:creationId xmlns:a16="http://schemas.microsoft.com/office/drawing/2014/main" id="{9EA92BA2-3502-4F83-9817-E9548D78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44">
            <a:extLst>
              <a:ext uri="{FF2B5EF4-FFF2-40B4-BE49-F238E27FC236}">
                <a16:creationId xmlns:a16="http://schemas.microsoft.com/office/drawing/2014/main" id="{08F9774A-46A1-4B5D-8406-070F0360DC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48">
            <a:extLst>
              <a:ext uri="{FF2B5EF4-FFF2-40B4-BE49-F238E27FC236}">
                <a16:creationId xmlns:a16="http://schemas.microsoft.com/office/drawing/2014/main" id="{5049782A-1D46-4A13-81D1-B520ED366D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50">
            <a:extLst>
              <a:ext uri="{FF2B5EF4-FFF2-40B4-BE49-F238E27FC236}">
                <a16:creationId xmlns:a16="http://schemas.microsoft.com/office/drawing/2014/main" id="{09688F92-F97D-4DE6-B139-870E8B5453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34BD1FF-27F3-4780-A234-66D7A4AD06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F7781C-1DE1-4D59-83A5-CA13210300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6647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3">
            <a:extLst>
              <a:ext uri="{FF2B5EF4-FFF2-40B4-BE49-F238E27FC236}">
                <a16:creationId xmlns:a16="http://schemas.microsoft.com/office/drawing/2014/main" id="{64801E72-D789-4741-81F2-2D5F23A716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>
            <a:extLst>
              <a:ext uri="{FF2B5EF4-FFF2-40B4-BE49-F238E27FC236}">
                <a16:creationId xmlns:a16="http://schemas.microsoft.com/office/drawing/2014/main" id="{0870FACD-F89D-4866-87E0-29A554BC4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E50DC-B382-451E-BFE8-8A9F06104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0FE8752C-2AD2-4122-B2CA-DB75878013AE}"/>
              </a:ext>
            </a:extLst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phiếu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khen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B2E19403-3334-42C5-9FD0-2134A560CC2E}"/>
              </a:ext>
            </a:extLst>
          </p:cNvPr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2005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445449F-C140-48B2-9C91-5E25CBE1EB83}"/>
              </a:ext>
            </a:extLst>
          </p:cNvPr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2005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E4F4A4-426E-4159-B37C-1D7AECAE4978}"/>
              </a:ext>
            </a:extLst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EC7ECD62-6DF8-4525-8FA6-8A888A7E7E5F}"/>
              </a:ext>
            </a:extLst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0490" name="Picture 34">
            <a:extLst>
              <a:ext uri="{FF2B5EF4-FFF2-40B4-BE49-F238E27FC236}">
                <a16:creationId xmlns:a16="http://schemas.microsoft.com/office/drawing/2014/main" id="{746EE488-262C-43CD-AFC7-B62445716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60FA8F40-3985-42F2-81B9-60CD29CEC7C2}"/>
              </a:ext>
            </a:extLst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494" name="Picture 37">
            <a:extLst>
              <a:ext uri="{FF2B5EF4-FFF2-40B4-BE49-F238E27FC236}">
                <a16:creationId xmlns:a16="http://schemas.microsoft.com/office/drawing/2014/main" id="{B349F5DE-EB2A-491F-B794-31B36228B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44">
            <a:extLst>
              <a:ext uri="{FF2B5EF4-FFF2-40B4-BE49-F238E27FC236}">
                <a16:creationId xmlns:a16="http://schemas.microsoft.com/office/drawing/2014/main" id="{A4806056-FDED-4FC3-994E-341054D504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48">
            <a:extLst>
              <a:ext uri="{FF2B5EF4-FFF2-40B4-BE49-F238E27FC236}">
                <a16:creationId xmlns:a16="http://schemas.microsoft.com/office/drawing/2014/main" id="{F237AE12-9C28-411C-BDAA-293466C8F7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50">
            <a:extLst>
              <a:ext uri="{FF2B5EF4-FFF2-40B4-BE49-F238E27FC236}">
                <a16:creationId xmlns:a16="http://schemas.microsoft.com/office/drawing/2014/main" id="{E1C8606A-18C0-4023-A890-17AEAC7A1E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F6EFB7-0125-456E-915B-B62C4F69CB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29316E5-6FCB-4AA4-A01E-6A413F4E6C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80433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3">
            <a:extLst>
              <a:ext uri="{FF2B5EF4-FFF2-40B4-BE49-F238E27FC236}">
                <a16:creationId xmlns:a16="http://schemas.microsoft.com/office/drawing/2014/main" id="{7CEE7E39-2995-4EC0-8CBA-2FA2F29B6C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9256CA5A-CF08-4184-A4C1-56009B5C50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4C478-4F67-458C-8FE1-943F66516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30C60084-2708-4C3D-8823-48C812C5A953}"/>
              </a:ext>
            </a:extLst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tràng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E038D426-3566-4CE3-B324-EB55A269DB35}"/>
              </a:ext>
            </a:extLst>
          </p:cNvPr>
          <p:cNvSpPr/>
          <p:nvPr/>
        </p:nvSpPr>
        <p:spPr>
          <a:xfrm>
            <a:off x="1905001" y="276225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3DFFA16E-A240-4181-9AF6-60B8C10AFD33}"/>
              </a:ext>
            </a:extLst>
          </p:cNvPr>
          <p:cNvSpPr/>
          <p:nvPr/>
        </p:nvSpPr>
        <p:spPr>
          <a:xfrm>
            <a:off x="1905000" y="2130426"/>
            <a:ext cx="6738938" cy="112871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DEAEFA2-816E-459F-B40E-92F34B78EF77}"/>
              </a:ext>
            </a:extLst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B2CE1CA3-7CCC-44CD-8194-15C103C5771E}"/>
              </a:ext>
            </a:extLst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1514" name="Picture 34">
            <a:extLst>
              <a:ext uri="{FF2B5EF4-FFF2-40B4-BE49-F238E27FC236}">
                <a16:creationId xmlns:a16="http://schemas.microsoft.com/office/drawing/2014/main" id="{79DED788-308D-4AEF-B7B6-84B2D7A8D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EC3A167A-93EA-4B60-B672-D8E889CDF0C2}"/>
              </a:ext>
            </a:extLst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18" name="Picture 37">
            <a:extLst>
              <a:ext uri="{FF2B5EF4-FFF2-40B4-BE49-F238E27FC236}">
                <a16:creationId xmlns:a16="http://schemas.microsoft.com/office/drawing/2014/main" id="{72D486F9-BDD0-4550-AC00-04367A19B8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44">
            <a:extLst>
              <a:ext uri="{FF2B5EF4-FFF2-40B4-BE49-F238E27FC236}">
                <a16:creationId xmlns:a16="http://schemas.microsoft.com/office/drawing/2014/main" id="{2DDD131E-7B0C-4C8B-AD9D-BC680EBDBE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48">
            <a:extLst>
              <a:ext uri="{FF2B5EF4-FFF2-40B4-BE49-F238E27FC236}">
                <a16:creationId xmlns:a16="http://schemas.microsoft.com/office/drawing/2014/main" id="{F04B7158-E58A-41CC-A0EC-7F6D23CF1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50">
            <a:extLst>
              <a:ext uri="{FF2B5EF4-FFF2-40B4-BE49-F238E27FC236}">
                <a16:creationId xmlns:a16="http://schemas.microsoft.com/office/drawing/2014/main" id="{BE47A6B4-1A72-4675-A049-043A4BFEE8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C31F16-516F-4A98-86CD-9A3A58005A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7D50A1-D313-4259-A9A5-5D0156FEA1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28987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62791C-FE5D-4F1E-B2BA-064E7DE514F5}"/>
              </a:ext>
            </a:extLst>
          </p:cNvPr>
          <p:cNvSpPr txBox="1"/>
          <p:nvPr/>
        </p:nvSpPr>
        <p:spPr>
          <a:xfrm>
            <a:off x="2414587" y="2297848"/>
            <a:ext cx="8072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505" y="-1443843"/>
            <a:ext cx="3386495" cy="402068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007" y="886119"/>
            <a:ext cx="577189" cy="81181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27437"/>
            <a:ext cx="5888542" cy="334941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6704" y="403478"/>
            <a:ext cx="887992" cy="78404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03" y="272215"/>
            <a:ext cx="1615923" cy="12775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8978" y="4517331"/>
            <a:ext cx="672879" cy="68481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478" y="1807818"/>
            <a:ext cx="2247004" cy="4425733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962150" y="2216784"/>
            <a:ext cx="4959985" cy="2035175"/>
          </a:xfrm>
          <a:prstGeom prst="rect">
            <a:avLst/>
          </a:prstGeom>
          <a:solidFill>
            <a:srgbClr val="FFE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025649" y="2739142"/>
            <a:ext cx="495419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30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per Black" panose="02040603050506020204" charset="0"/>
                <a:cs typeface="UTM Cooper Black" panose="02040603050506020204" charset="0"/>
                <a:sym typeface="+mn-lt"/>
              </a:rPr>
              <a:t>NGHỈ </a:t>
            </a:r>
            <a:r>
              <a:rPr lang="en-US" altLang="zh-CN" sz="5400" spc="3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Cooper Black" panose="02040603050506020204" charset="0"/>
                <a:cs typeface="UTM Cooper Black" panose="02040603050506020204" charset="0"/>
                <a:sym typeface="+mn-lt"/>
              </a:rPr>
              <a:t>2</a:t>
            </a:r>
            <a:r>
              <a:rPr kumimoji="0" lang="en-US" altLang="zh-CN" sz="5400" b="0" i="0" u="none" strike="noStrike" kern="1200" cap="none" spc="30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per Black" panose="02040603050506020204" charset="0"/>
                <a:cs typeface="UTM Cooper Black" panose="02040603050506020204" charset="0"/>
                <a:sym typeface="+mn-lt"/>
              </a:rPr>
              <a:t> </a:t>
            </a:r>
            <a:r>
              <a:rPr kumimoji="0" lang="en-US" altLang="zh-CN" sz="5400" b="0" i="0" u="none" strike="noStrike" kern="1200" cap="none" spc="30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per Black" panose="02040603050506020204" charset="0"/>
                <a:cs typeface="UTM Cooper Black" panose="02040603050506020204" charset="0"/>
                <a:sym typeface="+mn-lt"/>
              </a:rPr>
              <a:t>PHÚT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31783" y="946462"/>
            <a:ext cx="1274076" cy="105945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027" y="2434762"/>
            <a:ext cx="499868" cy="5588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9 -0.02454 L 0.04779 -0.02431 C 0.0651 -0.00602 0.04752 -0.02547 0.06094 -0.00949 C 0.06315 -0.00695 0.06536 -0.00533 0.06706 -0.00255 C 0.06953 0.00116 0.07135 0.00625 0.07396 0.00972 C 0.08125 0.01944 0.07318 0.00926 0.08021 0.01666 C 0.08685 0.02384 0.08255 0.02083 0.08711 0.02384 C 0.08867 0.02546 0.08997 0.02801 0.0918 0.02916 C 0.09362 0.03032 0.09609 0.03148 0.09779 0.0331 C 0.09883 0.03403 0.09948 0.03518 0.10013 0.03588 C 0.10182 0.03703 0.10338 0.03773 0.10482 0.03866 C 0.10599 0.03935 0.10703 0.04074 0.10807 0.04143 C 0.10872 0.0419 0.1095 0.04236 0.11029 0.04282 C 0.11146 0.04352 0.11237 0.04467 0.11341 0.0456 C 0.11497 0.04653 0.11654 0.04768 0.1181 0.04838 C 0.11914 0.04884 0.12018 0.04907 0.12122 0.04977 C 0.12226 0.05046 0.12318 0.05162 0.12422 0.05254 C 0.12552 0.05324 0.13021 0.05486 0.13125 0.05509 C 0.13424 0.05879 0.13333 0.0581 0.13724 0.06065 C 0.13958 0.06203 0.14219 0.06296 0.1444 0.06481 C 0.14935 0.06921 0.14635 0.06713 0.15364 0.07037 L 0.15989 0.07315 L 0.16289 0.07453 C 0.16849 0.07407 0.17422 0.07384 0.17995 0.07315 C 0.18099 0.07291 0.18203 0.07199 0.18307 0.07176 C 0.18437 0.07106 0.18555 0.0706 0.18685 0.07037 C 0.19049 0.06921 0.19414 0.06852 0.19779 0.06759 C 0.19948 0.06713 0.2013 0.0669 0.20312 0.0662 C 0.20625 0.06504 0.21042 0.06366 0.21315 0.06203 L 0.21549 0.06065 C 0.2168 0.05879 0.21927 0.05532 0.22096 0.0537 C 0.22187 0.05278 0.22292 0.05185 0.22396 0.05116 C 0.22565 0.05 0.2276 0.0493 0.22917 0.04838 C 0.23073 0.04699 0.2319 0.04514 0.23333 0.04421 C 0.23984 0.03935 0.24088 0.03935 0.24648 0.03727 C 0.25 0.03472 0.25677 0.02963 0.25963 0.02639 C 0.26042 0.02546 0.26094 0.02453 0.26185 0.02384 C 0.26289 0.02222 0.26406 0.02106 0.26497 0.01944 C 0.26562 0.01852 0.26562 0.01643 0.26654 0.01528 C 0.26719 0.01435 0.26797 0.01435 0.26888 0.01389 C 0.26914 0.0125 0.26979 0.01111 0.27031 0.00972 C 0.27213 0.00671 0.27669 0.00416 0.27812 0.00301 C 0.28021 0.00116 0.28203 -0.00093 0.28437 -0.00255 C 0.28841 -0.00579 0.29258 -0.00903 0.29674 -0.01204 C 0.29844 -0.01343 0.30039 -0.01482 0.30208 -0.01621 C 0.30768 -0.0213 0.30508 -0.01968 0.30989 -0.02176 C 0.31029 -0.02315 0.3112 -0.02477 0.31211 -0.02593 C 0.31263 -0.02685 0.31706 -0.02824 0.31758 -0.02871 C 0.31888 -0.0294 0.32005 -0.03079 0.32148 -0.03148 C 0.32409 -0.03264 0.33359 -0.0338 0.33542 -0.03403 C 0.35404 -0.03727 0.33203 -0.03334 0.35078 -0.0382 C 0.35338 -0.03889 0.35599 -0.03912 0.35859 -0.03959 C 0.36081 -0.04005 0.36315 -0.04051 0.36549 -0.04097 C 0.3668 -0.04144 0.3681 -0.0419 0.3694 -0.04236 C 0.37604 -0.0419 0.38281 -0.0419 0.38945 -0.04097 C 0.3944 -0.04051 0.39922 -0.03866 0.40417 -0.0382 C 0.41445 -0.03727 0.42474 -0.03727 0.43516 -0.03681 C 0.44114 -0.03426 0.43672 -0.03588 0.44674 -0.03403 C 0.44896 -0.0338 0.4513 -0.03334 0.45364 -0.03287 C 0.45612 -0.03172 0.4569 -0.03148 0.45898 -0.03009 C 0.46042 -0.02917 0.46159 -0.02801 0.46276 -0.02732 C 0.46445 -0.02662 0.46601 -0.02639 0.46745 -0.02593 C 0.46888 -0.02547 0.47018 -0.025 0.47148 -0.02454 C 0.47305 -0.02408 0.475 -0.02361 0.47682 -0.02315 C 0.47838 -0.02269 0.47995 -0.02222 0.48151 -0.02176 C 0.48333 -0.0213 0.48503 -0.02107 0.48685 -0.02037 C 0.48828 -0.01991 0.49505 -0.01759 0.49766 -0.01621 C 0.49935 -0.01528 0.50078 -0.01435 0.50234 -0.01343 L 0.50469 -0.01204 C 0.50872 -0.00741 0.50534 -0.01042 0.51159 -0.0081 C 0.5125 -0.00764 0.51315 -0.00695 0.51393 -0.00672 C 0.51601 -0.00556 0.5181 -0.00486 0.52018 -0.00394 L 0.52318 -0.00255 C 0.52422 -0.00209 0.52513 -0.00162 0.5263 -0.00116 L 0.53021 0.00023 C 0.5319 0.00069 0.53333 0.00116 0.53489 0.00162 C 0.53594 0.00185 0.53685 0.00254 0.53776 0.00301 C 0.54948 0.00254 0.5612 0.00278 0.57279 0.00162 C 0.57487 0.00139 0.57669 -0.0007 0.57878 -0.00116 C 0.58503 -0.00232 0.58476 -0.00162 0.58971 -0.00394 C 0.60078 -0.00834 0.58203 -0.00116 0.59753 -0.0081 C 0.60052 -0.00949 0.60208 -0.00996 0.60521 -0.01204 C 0.60651 -0.01297 0.60781 -0.01412 0.60911 -0.01482 C 0.61003 -0.01528 0.6112 -0.01574 0.61211 -0.01621 C 0.61367 -0.01713 0.61523 -0.01806 0.6168 -0.01898 C 0.61758 -0.01945 0.61836 -0.01991 0.61914 -0.02037 C 0.62096 -0.02176 0.62266 -0.02315 0.62448 -0.02454 C 0.62526 -0.025 0.62604 -0.02523 0.62682 -0.02593 C 0.63255 -0.03009 0.62734 -0.02755 0.63307 -0.03009 C 0.63385 -0.03102 0.6345 -0.03218 0.63542 -0.03287 C 0.63685 -0.03403 0.63841 -0.03449 0.63997 -0.03542 C 0.64075 -0.03588 0.64154 -0.03658 0.64232 -0.03681 C 0.64336 -0.03727 0.6444 -0.03773 0.64544 -0.0382 C 0.64805 -0.03959 0.65052 -0.04167 0.65312 -0.04236 C 0.65521 -0.04306 0.65729 -0.04329 0.65937 -0.04375 C 0.66042 -0.04422 0.66146 -0.04468 0.66237 -0.04514 C 0.66315 -0.0456 0.66393 -0.04607 0.66471 -0.04653 C 0.6668 -0.04746 0.66888 -0.04838 0.67096 -0.04931 C 0.672 -0.04977 0.67305 -0.05 0.67396 -0.0507 C 0.67591 -0.05162 0.67747 -0.05278 0.67943 -0.05347 C 0.68151 -0.05394 0.68359 -0.0544 0.68568 -0.05463 C 0.69049 -0.05394 0.69544 -0.05347 0.70026 -0.05209 C 0.70169 -0.05162 0.70286 -0.05 0.70417 -0.04931 C 0.71966 -0.03935 0.70039 -0.05255 0.71185 -0.04375 C 0.71263 -0.04329 0.71354 -0.04306 0.71419 -0.04236 C 0.71953 -0.03773 0.71315 -0.04121 0.71966 -0.0382 C 0.72044 -0.03727 0.72109 -0.03611 0.722 -0.03542 C 0.72344 -0.03426 0.72513 -0.03426 0.72656 -0.03287 C 0.72786 -0.03148 0.72904 -0.02963 0.73047 -0.02871 C 0.73138 -0.02778 0.73255 -0.02778 0.73359 -0.02732 C 0.73516 -0.02639 0.73815 -0.02454 0.73815 -0.02431 C 0.74479 -0.01667 0.73646 -0.02616 0.74284 -0.02037 C 0.74362 -0.01968 0.74427 -0.01806 0.74518 -0.01759 C 0.74609 -0.01713 0.74726 -0.01759 0.74831 -0.01759 L 0.74831 -0.01736 L 0.74831 -0.01759 " pathEditMode="relative" rAng="0" ptsTypes="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26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ldLvl="0" animBg="1"/>
      <p:bldP spid="5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0E3EF8C-7D55-405F-86CF-6DCB8403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26" y="181841"/>
            <a:ext cx="12260826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8">
            <a:extLst>
              <a:ext uri="{FF2B5EF4-FFF2-40B4-BE49-F238E27FC236}">
                <a16:creationId xmlns:a16="http://schemas.microsoft.com/office/drawing/2014/main" id="{A0C53578-DB26-457B-8B5F-760A9EEF5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2487" y="994275"/>
            <a:ext cx="8458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văn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Cốt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/>
                <a:ea typeface="+mn-ea"/>
                <a:cs typeface="Arial" panose="020B0604020202020204" pitchFamily="34" charset="0"/>
                <a:sym typeface="Arial"/>
              </a:rPr>
              <a:t>truyện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6432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>
            <a:extLst>
              <a:ext uri="{FF2B5EF4-FFF2-40B4-BE49-F238E27FC236}">
                <a16:creationId xmlns:a16="http://schemas.microsoft.com/office/drawing/2014/main" id="{42CF59F6-229C-4531-9848-277211423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609600"/>
            <a:ext cx="11417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Nhận xét.</a:t>
            </a:r>
          </a:p>
        </p:txBody>
      </p:sp>
      <p:sp>
        <p:nvSpPr>
          <p:cNvPr id="21507" name="Text Box 8">
            <a:extLst>
              <a:ext uri="{FF2B5EF4-FFF2-40B4-BE49-F238E27FC236}">
                <a16:creationId xmlns:a16="http://schemas.microsoft.com/office/drawing/2014/main" id="{53E7599A-52C1-4A5E-ABF4-E84F1D88A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1358900"/>
            <a:ext cx="1160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Những sự việc chính trong truyện Dế Mèn bênh vực kẻ yếu.</a:t>
            </a:r>
          </a:p>
        </p:txBody>
      </p:sp>
      <p:graphicFrame>
        <p:nvGraphicFramePr>
          <p:cNvPr id="289823" name="Group 31">
            <a:extLst>
              <a:ext uri="{FF2B5EF4-FFF2-40B4-BE49-F238E27FC236}">
                <a16:creationId xmlns:a16="http://schemas.microsoft.com/office/drawing/2014/main" id="{CA40EF05-24BA-4B1E-9B78-AAB77AA693B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38100" y="2908300"/>
          <a:ext cx="12153900" cy="3775075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9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Những sự việc chính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99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600" b="1" i="0" u="none" strike="noStrike" cap="none" normalizeH="0" baseline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9814" name="Text Box 22">
            <a:extLst>
              <a:ext uri="{FF2B5EF4-FFF2-40B4-BE49-F238E27FC236}">
                <a16:creationId xmlns:a16="http://schemas.microsoft.com/office/drawing/2014/main" id="{47D822B9-60F4-48BE-B098-C547FE3E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6256338"/>
            <a:ext cx="114077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Bọn nhện sợ hãi phải nghe theo. Nhà Trò được tự do.</a:t>
            </a:r>
          </a:p>
        </p:txBody>
      </p:sp>
      <p:sp>
        <p:nvSpPr>
          <p:cNvPr id="289815" name="Text Box 23">
            <a:extLst>
              <a:ext uri="{FF2B5EF4-FFF2-40B4-BE49-F238E27FC236}">
                <a16:creationId xmlns:a16="http://schemas.microsoft.com/office/drawing/2014/main" id="{E46BE816-46AE-4776-879C-31B385FF1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5399088"/>
            <a:ext cx="112188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Gặp bọn nhện, Dế Mèn ra oai, lên án sự nhẫn tâm của chúng, bắt chúng phá vòng vây hàm hại Nhà Trò.</a:t>
            </a:r>
          </a:p>
        </p:txBody>
      </p:sp>
      <p:sp>
        <p:nvSpPr>
          <p:cNvPr id="289816" name="Text Box 24">
            <a:extLst>
              <a:ext uri="{FF2B5EF4-FFF2-40B4-BE49-F238E27FC236}">
                <a16:creationId xmlns:a16="http://schemas.microsoft.com/office/drawing/2014/main" id="{32D637DD-E676-42D4-BEEB-70A08CD80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4949825"/>
            <a:ext cx="113934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Dế Mèn phẫn nộ cùng Nhà Trò đến chỗ mai phục của bọn nhện.</a:t>
            </a:r>
          </a:p>
        </p:txBody>
      </p:sp>
      <p:sp>
        <p:nvSpPr>
          <p:cNvPr id="289817" name="Text Box 25">
            <a:extLst>
              <a:ext uri="{FF2B5EF4-FFF2-40B4-BE49-F238E27FC236}">
                <a16:creationId xmlns:a16="http://schemas.microsoft.com/office/drawing/2014/main" id="{C6883EE1-4407-4A65-B934-207B63D0D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4062413"/>
            <a:ext cx="111744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bọn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nhện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hiếp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đòi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9818" name="Text Box 26">
            <a:extLst>
              <a:ext uri="{FF2B5EF4-FFF2-40B4-BE49-F238E27FC236}">
                <a16:creationId xmlns:a16="http://schemas.microsoft.com/office/drawing/2014/main" id="{C9164802-ECEE-4DB5-81F1-F5F77A62C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88" y="3570288"/>
            <a:ext cx="111617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Dế Mèn gặp chị Nhà Trò đang gục đầu khóc bên tảng đá.</a:t>
            </a:r>
          </a:p>
        </p:txBody>
      </p:sp>
    </p:spTree>
    <p:extLst>
      <p:ext uri="{BB962C8B-B14F-4D97-AF65-F5344CB8AC3E}">
        <p14:creationId xmlns:p14="http://schemas.microsoft.com/office/powerpoint/2010/main" val="32843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89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898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89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898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898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898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898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89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89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14" grpId="0"/>
      <p:bldP spid="289815" grpId="0"/>
      <p:bldP spid="289816" grpId="0"/>
      <p:bldP spid="289817" grpId="0"/>
      <p:bldP spid="2898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5891" y="1233055"/>
            <a:ext cx="1008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Em hãy quan sát hình ảnh và cho biết đây là cây gì?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3" descr="201011151625_bui_tre_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0283" y="2164701"/>
            <a:ext cx="5657111" cy="416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3" y="2164701"/>
            <a:ext cx="5477071" cy="41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7">
            <a:extLst>
              <a:ext uri="{FF2B5EF4-FFF2-40B4-BE49-F238E27FC236}">
                <a16:creationId xmlns:a16="http://schemas.microsoft.com/office/drawing/2014/main" id="{37E0AAB6-5168-4A8C-BCEE-97A75CC8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01700"/>
            <a:ext cx="1143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Nhận xét.</a:t>
            </a:r>
          </a:p>
        </p:txBody>
      </p:sp>
      <p:sp>
        <p:nvSpPr>
          <p:cNvPr id="22531" name="Text Box 8">
            <a:extLst>
              <a:ext uri="{FF2B5EF4-FFF2-40B4-BE49-F238E27FC236}">
                <a16:creationId xmlns:a16="http://schemas.microsoft.com/office/drawing/2014/main" id="{2A99F239-79F3-4307-80EC-DA0DC983D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866900"/>
            <a:ext cx="11747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Ghi lại những sự việc chính trong truyện Dế Mèn bênh vực kẻ yếu.</a:t>
            </a:r>
          </a:p>
        </p:txBody>
      </p:sp>
      <p:sp>
        <p:nvSpPr>
          <p:cNvPr id="22532" name="Text Box 9">
            <a:extLst>
              <a:ext uri="{FF2B5EF4-FFF2-40B4-BE49-F238E27FC236}">
                <a16:creationId xmlns:a16="http://schemas.microsoft.com/office/drawing/2014/main" id="{E732722E-D6DA-41C4-AA5C-29DEC562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27300"/>
            <a:ext cx="1181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Chuỗi sự việc trên được gọi là cốt truyện. Vậy theo em, cốt truyện là gì?</a:t>
            </a:r>
          </a:p>
        </p:txBody>
      </p:sp>
      <p:sp>
        <p:nvSpPr>
          <p:cNvPr id="291850" name="Text Box 10">
            <a:extLst>
              <a:ext uri="{FF2B5EF4-FFF2-40B4-BE49-F238E27FC236}">
                <a16:creationId xmlns:a16="http://schemas.microsoft.com/office/drawing/2014/main" id="{A1ADEF6A-764D-4F02-8538-8E7BDE138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962400"/>
            <a:ext cx="1165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Cốt truyện gồm những phần nào? Nêu tác dụng của từng phần.</a:t>
            </a:r>
          </a:p>
        </p:txBody>
      </p:sp>
      <p:sp>
        <p:nvSpPr>
          <p:cNvPr id="291851" name="Text Box 11">
            <a:extLst>
              <a:ext uri="{FF2B5EF4-FFF2-40B4-BE49-F238E27FC236}">
                <a16:creationId xmlns:a16="http://schemas.microsoft.com/office/drawing/2014/main" id="{0161840E-5554-453F-9094-72429F94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89300"/>
            <a:ext cx="1181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Cốt truyện là một chuỗi sự việc làm nòng cốt cho diễn biến của truyện.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1853" name="Text Box 13">
            <a:extLst>
              <a:ext uri="{FF2B5EF4-FFF2-40B4-BE49-F238E27FC236}">
                <a16:creationId xmlns:a16="http://schemas.microsoft.com/office/drawing/2014/main" id="{C00740D1-21C6-4C06-88B8-657FEB2DD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4718050"/>
            <a:ext cx="105235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Cốt truyện thường có ba phần: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Mở đầu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Diễn biến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- Kết thúc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50" grpId="0"/>
      <p:bldP spid="291851" grpId="0"/>
      <p:bldP spid="2918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6" name="Text Box 10">
            <a:extLst>
              <a:ext uri="{FF2B5EF4-FFF2-40B4-BE49-F238E27FC236}">
                <a16:creationId xmlns:a16="http://schemas.microsoft.com/office/drawing/2014/main" id="{5956251C-A4FA-4767-A356-8CC55FE71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27200"/>
            <a:ext cx="1219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 Ghi nhớ</a:t>
            </a:r>
          </a:p>
        </p:txBody>
      </p:sp>
      <p:sp>
        <p:nvSpPr>
          <p:cNvPr id="234507" name="Text Box 11">
            <a:extLst>
              <a:ext uri="{FF2B5EF4-FFF2-40B4-BE49-F238E27FC236}">
                <a16:creationId xmlns:a16="http://schemas.microsoft.com/office/drawing/2014/main" id="{FB71879C-FA92-4B62-AF07-C18A08DD8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78075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Cốt truyện là một chuỗi sự việc làm   nòng cốt cho diễn biến của truyện.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4508" name="Text Box 12">
            <a:extLst>
              <a:ext uri="{FF2B5EF4-FFF2-40B4-BE49-F238E27FC236}">
                <a16:creationId xmlns:a16="http://schemas.microsoft.com/office/drawing/2014/main" id="{39AED9D4-A545-457B-82E9-22E7F5845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4750"/>
            <a:ext cx="121920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Cốt truyện thường có ba phần: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- Mở đầu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- Diễn biến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- Kết thúc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7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6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6" grpId="0"/>
      <p:bldP spid="234507" grpId="0"/>
      <p:bldP spid="23450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59" name="Text Box 15">
            <a:extLst>
              <a:ext uri="{FF2B5EF4-FFF2-40B4-BE49-F238E27FC236}">
                <a16:creationId xmlns:a16="http://schemas.microsoft.com/office/drawing/2014/main" id="{07A03253-2F91-430E-8A24-92F058754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9900"/>
            <a:ext cx="120396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Truyện cổ tích cây khế bao gồm các sự việc chính sau đây: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a) Chim chở người em bay ra đảo lấy vàng, nhờ thế em trở nên giàu có.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b) Cha mẹ chết, người anh chia gia tài, người em chỉ được cây khế.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c) Người anh biết chuyện, đổi gia tài lấy cây khế, người em bằng lòng.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d) Cây khế có quả, chim đến ăn, người em phàn nàn và chim hẹn trả ơn bằng vàng.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e) Chim lại đến ăn, mọi chuyện diễn ra như cũ, nhưng người anh may túi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 to và lấy quá nhiều vàng.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g) Người anh rơi xuống biển và chết.</a:t>
            </a:r>
          </a:p>
        </p:txBody>
      </p:sp>
      <p:sp>
        <p:nvSpPr>
          <p:cNvPr id="236560" name="Text Box 16">
            <a:extLst>
              <a:ext uri="{FF2B5EF4-FFF2-40B4-BE49-F238E27FC236}">
                <a16:creationId xmlns:a16="http://schemas.microsoft.com/office/drawing/2014/main" id="{27939006-9407-4ADE-8521-E826C29ED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4940300"/>
            <a:ext cx="1192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Hãy sắp xếp các sự việc trên thành cốt truyện.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1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6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36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9" grpId="0"/>
      <p:bldP spid="23656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6" name="Picture 6" descr="images (7)">
            <a:extLst>
              <a:ext uri="{FF2B5EF4-FFF2-40B4-BE49-F238E27FC236}">
                <a16:creationId xmlns:a16="http://schemas.microsoft.com/office/drawing/2014/main" id="{A532F7A9-12FF-4B75-AF80-D7B9F2B5A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752" y="826654"/>
            <a:ext cx="6548969" cy="579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E1E72B5B-6BCA-4C48-874C-13EEEE31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037" y="242454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2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voanh">
            <a:extLst>
              <a:ext uri="{FF2B5EF4-FFF2-40B4-BE49-F238E27FC236}">
                <a16:creationId xmlns:a16="http://schemas.microsoft.com/office/drawing/2014/main" id="{5FFFCB16-22E8-405F-8A78-B88B8B34E0D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6053138" cy="5638800"/>
          </a:xfrm>
          <a:noFill/>
        </p:spPr>
      </p:pic>
      <p:pic>
        <p:nvPicPr>
          <p:cNvPr id="26627" name="Picture 11" descr="CAYKHE">
            <a:extLst>
              <a:ext uri="{FF2B5EF4-FFF2-40B4-BE49-F238E27FC236}">
                <a16:creationId xmlns:a16="http://schemas.microsoft.com/office/drawing/2014/main" id="{F18CE98D-330D-4E8A-97F4-B55617F0ED54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400" y="1263650"/>
            <a:ext cx="6197600" cy="5594350"/>
          </a:xfrm>
          <a:noFill/>
        </p:spPr>
      </p:pic>
      <p:sp>
        <p:nvSpPr>
          <p:cNvPr id="26628" name="Text Box 6">
            <a:extLst>
              <a:ext uri="{FF2B5EF4-FFF2-40B4-BE49-F238E27FC236}">
                <a16:creationId xmlns:a16="http://schemas.microsoft.com/office/drawing/2014/main" id="{BFBF4273-39F0-455D-BFF5-F5E8FAE1D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9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6629" name="Text Box 10">
            <a:extLst>
              <a:ext uri="{FF2B5EF4-FFF2-40B4-BE49-F238E27FC236}">
                <a16:creationId xmlns:a16="http://schemas.microsoft.com/office/drawing/2014/main" id="{D91D8E1D-2948-4A22-83E0-42EEC6DC0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5" y="187007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28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AYKHE 2">
            <a:extLst>
              <a:ext uri="{FF2B5EF4-FFF2-40B4-BE49-F238E27FC236}">
                <a16:creationId xmlns:a16="http://schemas.microsoft.com/office/drawing/2014/main" id="{72D9A13B-4397-4774-AD60-96C741863C2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918200" cy="3492500"/>
          </a:xfrm>
          <a:noFill/>
        </p:spPr>
      </p:pic>
      <p:pic>
        <p:nvPicPr>
          <p:cNvPr id="27651" name="Picture 7" descr="caykhe 7">
            <a:extLst>
              <a:ext uri="{FF2B5EF4-FFF2-40B4-BE49-F238E27FC236}">
                <a16:creationId xmlns:a16="http://schemas.microsoft.com/office/drawing/2014/main" id="{BC78DED2-4C1E-48F9-87E6-2DC496D3BF5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0" y="254000"/>
            <a:ext cx="5994400" cy="3238500"/>
          </a:xfrm>
          <a:noFill/>
        </p:spPr>
      </p:pic>
      <p:pic>
        <p:nvPicPr>
          <p:cNvPr id="27652" name="Picture 13" descr="CAY KHE1">
            <a:extLst>
              <a:ext uri="{FF2B5EF4-FFF2-40B4-BE49-F238E27FC236}">
                <a16:creationId xmlns:a16="http://schemas.microsoft.com/office/drawing/2014/main" id="{AA7FD998-45B3-4525-AA30-876C162274AD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6638" y="3822700"/>
            <a:ext cx="5910262" cy="2730500"/>
          </a:xfrm>
          <a:noFill/>
        </p:spPr>
      </p:pic>
      <p:pic>
        <p:nvPicPr>
          <p:cNvPr id="89107" name="phim 1.MPG">
            <a:hlinkClick r:id="" action="ppaction://media"/>
            <a:extLst>
              <a:ext uri="{FF2B5EF4-FFF2-40B4-BE49-F238E27FC236}">
                <a16:creationId xmlns:a16="http://schemas.microsoft.com/office/drawing/2014/main" id="{B26C5AF5-7EDA-4383-802B-998A4EFD2364}"/>
              </a:ext>
            </a:extLst>
          </p:cNvPr>
          <p:cNvPicPr>
            <a:picLocks noGrp="1" noRot="1" noChangeAspect="1" noChangeArrowheads="1"/>
          </p:cNvPicPr>
          <p:nvPr>
            <p:ph sz="quarter" idx="4294967295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5829300" cy="2700338"/>
          </a:xfrm>
        </p:spPr>
      </p:pic>
    </p:spTree>
    <p:extLst>
      <p:ext uri="{BB962C8B-B14F-4D97-AF65-F5344CB8AC3E}">
        <p14:creationId xmlns:p14="http://schemas.microsoft.com/office/powerpoint/2010/main" val="228041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9" fill="hold"/>
                                        <p:tgtEl>
                                          <p:spTgt spid="89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91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9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9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107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HINHBAY 2">
            <a:extLst>
              <a:ext uri="{FF2B5EF4-FFF2-40B4-BE49-F238E27FC236}">
                <a16:creationId xmlns:a16="http://schemas.microsoft.com/office/drawing/2014/main" id="{9FD31C3F-067C-49ED-83F9-AE55145F436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10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9038" y="304800"/>
            <a:ext cx="5922962" cy="3124200"/>
          </a:xfrm>
          <a:noFill/>
        </p:spPr>
      </p:pic>
      <p:pic>
        <p:nvPicPr>
          <p:cNvPr id="28675" name="Picture 10" descr="vochongem">
            <a:extLst>
              <a:ext uri="{FF2B5EF4-FFF2-40B4-BE49-F238E27FC236}">
                <a16:creationId xmlns:a16="http://schemas.microsoft.com/office/drawing/2014/main" id="{4E3947AE-AB20-471F-8B49-B7AF17B96AA1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300" y="3657600"/>
            <a:ext cx="5854700" cy="2730500"/>
          </a:xfrm>
          <a:noFill/>
        </p:spPr>
      </p:pic>
      <p:pic>
        <p:nvPicPr>
          <p:cNvPr id="28676" name="Picture 17" descr="chimcho 2">
            <a:extLst>
              <a:ext uri="{FF2B5EF4-FFF2-40B4-BE49-F238E27FC236}">
                <a16:creationId xmlns:a16="http://schemas.microsoft.com/office/drawing/2014/main" id="{7BAAA4BB-7545-4ADD-B8BC-C8CC8741BE8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1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6159500" cy="3109913"/>
          </a:xfrm>
          <a:noFill/>
        </p:spPr>
      </p:pic>
      <p:pic>
        <p:nvPicPr>
          <p:cNvPr id="28677" name="Picture 19" descr="vang">
            <a:extLst>
              <a:ext uri="{FF2B5EF4-FFF2-40B4-BE49-F238E27FC236}">
                <a16:creationId xmlns:a16="http://schemas.microsoft.com/office/drawing/2014/main" id="{704D02BD-F839-4F79-B783-06F660B8D52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7600"/>
            <a:ext cx="6121400" cy="2754313"/>
          </a:xfrm>
          <a:noFill/>
        </p:spPr>
      </p:pic>
    </p:spTree>
    <p:extLst>
      <p:ext uri="{BB962C8B-B14F-4D97-AF65-F5344CB8AC3E}">
        <p14:creationId xmlns:p14="http://schemas.microsoft.com/office/powerpoint/2010/main" val="32953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OI KHE">
            <a:extLst>
              <a:ext uri="{FF2B5EF4-FFF2-40B4-BE49-F238E27FC236}">
                <a16:creationId xmlns:a16="http://schemas.microsoft.com/office/drawing/2014/main" id="{8FEBB97C-99A8-426A-90E8-D7AC84D6336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10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762000"/>
            <a:ext cx="5338762" cy="2730500"/>
          </a:xfrm>
          <a:noFill/>
        </p:spPr>
      </p:pic>
      <p:pic>
        <p:nvPicPr>
          <p:cNvPr id="29699" name="Picture 7" descr="ANH GIAU 2">
            <a:extLst>
              <a:ext uri="{FF2B5EF4-FFF2-40B4-BE49-F238E27FC236}">
                <a16:creationId xmlns:a16="http://schemas.microsoft.com/office/drawing/2014/main" id="{5A975C4E-9B88-4523-B7E6-713D6B61EEB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33800"/>
            <a:ext cx="5338763" cy="2730500"/>
          </a:xfrm>
          <a:noFill/>
        </p:spPr>
      </p:pic>
      <p:pic>
        <p:nvPicPr>
          <p:cNvPr id="29700" name="Picture 10" descr="ANHGIAU 1">
            <a:extLst>
              <a:ext uri="{FF2B5EF4-FFF2-40B4-BE49-F238E27FC236}">
                <a16:creationId xmlns:a16="http://schemas.microsoft.com/office/drawing/2014/main" id="{830B75AA-D485-4989-BD6A-5B16D53B553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3733800"/>
            <a:ext cx="5338762" cy="2730500"/>
          </a:xfrm>
          <a:noFill/>
        </p:spPr>
      </p:pic>
      <p:pic>
        <p:nvPicPr>
          <p:cNvPr id="29701" name="Picture 13" descr="vochonganh">
            <a:extLst>
              <a:ext uri="{FF2B5EF4-FFF2-40B4-BE49-F238E27FC236}">
                <a16:creationId xmlns:a16="http://schemas.microsoft.com/office/drawing/2014/main" id="{B45524FD-071C-4024-A0B9-0F7602EDABD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5338763" cy="2730500"/>
          </a:xfrm>
          <a:noFill/>
        </p:spPr>
      </p:pic>
    </p:spTree>
    <p:extLst>
      <p:ext uri="{BB962C8B-B14F-4D97-AF65-F5344CB8AC3E}">
        <p14:creationId xmlns:p14="http://schemas.microsoft.com/office/powerpoint/2010/main" val="10434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NHGIAU 4">
            <a:extLst>
              <a:ext uri="{FF2B5EF4-FFF2-40B4-BE49-F238E27FC236}">
                <a16:creationId xmlns:a16="http://schemas.microsoft.com/office/drawing/2014/main" id="{7226B287-F841-474D-A870-FCCA8D4685D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685800"/>
            <a:ext cx="5338762" cy="2730500"/>
          </a:xfrm>
          <a:noFill/>
        </p:spPr>
      </p:pic>
      <p:pic>
        <p:nvPicPr>
          <p:cNvPr id="30723" name="Picture 10" descr="BAYANH1">
            <a:extLst>
              <a:ext uri="{FF2B5EF4-FFF2-40B4-BE49-F238E27FC236}">
                <a16:creationId xmlns:a16="http://schemas.microsoft.com/office/drawing/2014/main" id="{A4ABF513-33DF-4000-B163-5F4A29A40C2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3657600"/>
            <a:ext cx="5338762" cy="2730500"/>
          </a:xfrm>
          <a:noFill/>
        </p:spPr>
      </p:pic>
      <p:pic>
        <p:nvPicPr>
          <p:cNvPr id="30724" name="Picture 13" descr="ankhe">
            <a:extLst>
              <a:ext uri="{FF2B5EF4-FFF2-40B4-BE49-F238E27FC236}">
                <a16:creationId xmlns:a16="http://schemas.microsoft.com/office/drawing/2014/main" id="{961C9C9F-F0C0-406A-9342-8341CDE62D6C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1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5338763" cy="2730500"/>
          </a:xfrm>
          <a:noFill/>
        </p:spPr>
      </p:pic>
      <p:pic>
        <p:nvPicPr>
          <p:cNvPr id="91155" name="PHIM3.MPG">
            <a:hlinkClick r:id="" action="ppaction://media"/>
            <a:extLst>
              <a:ext uri="{FF2B5EF4-FFF2-40B4-BE49-F238E27FC236}">
                <a16:creationId xmlns:a16="http://schemas.microsoft.com/office/drawing/2014/main" id="{494738BA-F1DA-427D-988E-7DE886512506}"/>
              </a:ext>
            </a:extLst>
          </p:cNvPr>
          <p:cNvPicPr>
            <a:picLocks noGrp="1" noRot="1" noChangeAspect="1" noChangeArrowheads="1"/>
          </p:cNvPicPr>
          <p:nvPr>
            <p:ph sz="quarter" idx="4294967295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7600"/>
            <a:ext cx="5334000" cy="2819400"/>
          </a:xfrm>
        </p:spPr>
      </p:pic>
    </p:spTree>
    <p:extLst>
      <p:ext uri="{BB962C8B-B14F-4D97-AF65-F5344CB8AC3E}">
        <p14:creationId xmlns:p14="http://schemas.microsoft.com/office/powerpoint/2010/main" val="271896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4" fill="hold"/>
                                        <p:tgtEl>
                                          <p:spTgt spid="91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1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5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BAY ANH 4">
            <a:extLst>
              <a:ext uri="{FF2B5EF4-FFF2-40B4-BE49-F238E27FC236}">
                <a16:creationId xmlns:a16="http://schemas.microsoft.com/office/drawing/2014/main" id="{FF41209C-CA1F-4AB0-9C7C-82C85D66959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lum bright="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0"/>
            <a:ext cx="5338763" cy="2730500"/>
          </a:xfrm>
          <a:noFill/>
        </p:spPr>
      </p:pic>
      <p:pic>
        <p:nvPicPr>
          <p:cNvPr id="31747" name="Picture 7" descr="ROI 1">
            <a:extLst>
              <a:ext uri="{FF2B5EF4-FFF2-40B4-BE49-F238E27FC236}">
                <a16:creationId xmlns:a16="http://schemas.microsoft.com/office/drawing/2014/main" id="{0294A037-8513-4055-93E4-71C87312FC45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3810000"/>
            <a:ext cx="5338762" cy="2730500"/>
          </a:xfrm>
          <a:noFill/>
        </p:spPr>
      </p:pic>
      <p:pic>
        <p:nvPicPr>
          <p:cNvPr id="31748" name="Picture 10" descr="thamlam">
            <a:extLst>
              <a:ext uri="{FF2B5EF4-FFF2-40B4-BE49-F238E27FC236}">
                <a16:creationId xmlns:a16="http://schemas.microsoft.com/office/drawing/2014/main" id="{910DF13E-D097-4DAC-88B9-2732B96EAF0F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5338763" cy="2730500"/>
          </a:xfrm>
          <a:noFill/>
        </p:spPr>
      </p:pic>
      <p:pic>
        <p:nvPicPr>
          <p:cNvPr id="31749" name="Picture 13" descr="thaml 2">
            <a:extLst>
              <a:ext uri="{FF2B5EF4-FFF2-40B4-BE49-F238E27FC236}">
                <a16:creationId xmlns:a16="http://schemas.microsoft.com/office/drawing/2014/main" id="{56FFFF22-AEF4-477C-B868-1BD5E84EC0C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3238" y="762000"/>
            <a:ext cx="5338762" cy="2730500"/>
          </a:xfrm>
          <a:noFill/>
        </p:spPr>
      </p:pic>
    </p:spTree>
    <p:extLst>
      <p:ext uri="{BB962C8B-B14F-4D97-AF65-F5344CB8AC3E}">
        <p14:creationId xmlns:p14="http://schemas.microsoft.com/office/powerpoint/2010/main" val="15613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3577874" y="2050473"/>
            <a:ext cx="9028253" cy="177509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10666" b="1" dirty="0">
                <a:latin typeface="+mn-lt"/>
              </a:rPr>
              <a:t>Tre Việt Nam</a:t>
            </a:r>
            <a:endParaRPr sz="10666" b="1" dirty="0">
              <a:latin typeface="+mn-lt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1"/>
          </p:nvPr>
        </p:nvSpPr>
        <p:spPr>
          <a:xfrm>
            <a:off x="4943600" y="749491"/>
            <a:ext cx="3148400" cy="8576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vi-VN" sz="4267" dirty="0">
                <a:solidFill>
                  <a:srgbClr val="484F56"/>
                </a:solidFill>
                <a:latin typeface="+mn-lt"/>
              </a:rPr>
              <a:t>Tập đọc</a:t>
            </a:r>
            <a:endParaRPr sz="4267" dirty="0">
              <a:solidFill>
                <a:srgbClr val="484F56"/>
              </a:solidFill>
              <a:latin typeface="+mn-lt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l="6329" r="44411"/>
          <a:stretch/>
        </p:blipFill>
        <p:spPr>
          <a:xfrm>
            <a:off x="752714" y="537484"/>
            <a:ext cx="2332121" cy="3550697"/>
          </a:xfrm>
          <a:custGeom>
            <a:avLst/>
            <a:gdLst/>
            <a:ahLst/>
            <a:cxnLst/>
            <a:rect l="l" t="t" r="r" b="b"/>
            <a:pathLst>
              <a:path w="17426" h="21367" extrusionOk="0">
                <a:moveTo>
                  <a:pt x="2010" y="0"/>
                </a:moveTo>
                <a:cubicBezTo>
                  <a:pt x="2010" y="0"/>
                  <a:pt x="-1914" y="9793"/>
                  <a:pt x="1203" y="15697"/>
                </a:cubicBezTo>
                <a:cubicBezTo>
                  <a:pt x="4320" y="21600"/>
                  <a:pt x="13293" y="21366"/>
                  <a:pt x="13293" y="21366"/>
                </a:cubicBezTo>
                <a:cubicBezTo>
                  <a:pt x="13293" y="21366"/>
                  <a:pt x="19686" y="16253"/>
                  <a:pt x="16569" y="10352"/>
                </a:cubicBezTo>
                <a:cubicBezTo>
                  <a:pt x="13452" y="4452"/>
                  <a:pt x="2010" y="0"/>
                  <a:pt x="201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Google Shape;116;p15"/>
          <p:cNvSpPr txBox="1">
            <a:spLocks noGrp="1"/>
          </p:cNvSpPr>
          <p:nvPr>
            <p:ph type="body" idx="1"/>
          </p:nvPr>
        </p:nvSpPr>
        <p:spPr>
          <a:xfrm>
            <a:off x="7883780" y="3825565"/>
            <a:ext cx="4009641" cy="8576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vi-VN" sz="4267" i="1" dirty="0">
                <a:solidFill>
                  <a:srgbClr val="484F56"/>
                </a:solidFill>
                <a:latin typeface="+mn-lt"/>
              </a:rPr>
              <a:t>Nguyễn Duy</a:t>
            </a:r>
            <a:endParaRPr sz="4267" i="1" dirty="0">
              <a:solidFill>
                <a:srgbClr val="484F5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8824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ROI 2">
            <a:extLst>
              <a:ext uri="{FF2B5EF4-FFF2-40B4-BE49-F238E27FC236}">
                <a16:creationId xmlns:a16="http://schemas.microsoft.com/office/drawing/2014/main" id="{4017E730-6B00-4EBF-8600-F139FC90952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9075"/>
            <a:ext cx="5588000" cy="3278188"/>
          </a:xfrm>
          <a:noFill/>
        </p:spPr>
      </p:pic>
      <p:pic>
        <p:nvPicPr>
          <p:cNvPr id="32771" name="Picture 7" descr="bien">
            <a:extLst>
              <a:ext uri="{FF2B5EF4-FFF2-40B4-BE49-F238E27FC236}">
                <a16:creationId xmlns:a16="http://schemas.microsoft.com/office/drawing/2014/main" id="{19839F50-195B-4A21-AAC8-30B216B8D5A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24250"/>
            <a:ext cx="12192000" cy="3333750"/>
          </a:xfrm>
          <a:noFill/>
        </p:spPr>
      </p:pic>
      <p:pic>
        <p:nvPicPr>
          <p:cNvPr id="32772" name="Picture 10" descr="cheât">
            <a:extLst>
              <a:ext uri="{FF2B5EF4-FFF2-40B4-BE49-F238E27FC236}">
                <a16:creationId xmlns:a16="http://schemas.microsoft.com/office/drawing/2014/main" id="{E3709F74-6E35-4DAD-8602-1FC813E6CDC7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1638" y="263525"/>
            <a:ext cx="5440362" cy="3233738"/>
          </a:xfrm>
          <a:noFill/>
        </p:spPr>
      </p:pic>
    </p:spTree>
    <p:extLst>
      <p:ext uri="{BB962C8B-B14F-4D97-AF65-F5344CB8AC3E}">
        <p14:creationId xmlns:p14="http://schemas.microsoft.com/office/powerpoint/2010/main" val="31041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>
            <a:extLst>
              <a:ext uri="{FF2B5EF4-FFF2-40B4-BE49-F238E27FC236}">
                <a16:creationId xmlns:a16="http://schemas.microsoft.com/office/drawing/2014/main" id="{59FD3F29-3BB6-4A61-AA05-D9A8142B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09700"/>
            <a:ext cx="122047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	</a:t>
            </a:r>
          </a:p>
        </p:txBody>
      </p:sp>
      <p:sp>
        <p:nvSpPr>
          <p:cNvPr id="292869" name="Rectangle 5">
            <a:extLst>
              <a:ext uri="{FF2B5EF4-FFF2-40B4-BE49-F238E27FC236}">
                <a16:creationId xmlns:a16="http://schemas.microsoft.com/office/drawing/2014/main" id="{EFE88881-E3E5-431D-B262-EADBCF6BC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5178425"/>
            <a:ext cx="122047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e) Chim lại đến ăn, mọi chuyện diễn ra như cũ, nhưng người anh may túi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 to và lấy quá nhiều vàng.</a:t>
            </a:r>
          </a:p>
        </p:txBody>
      </p:sp>
      <p:sp>
        <p:nvSpPr>
          <p:cNvPr id="292870" name="Rectangle 6">
            <a:extLst>
              <a:ext uri="{FF2B5EF4-FFF2-40B4-BE49-F238E27FC236}">
                <a16:creationId xmlns:a16="http://schemas.microsoft.com/office/drawing/2014/main" id="{545D1109-C46B-4AF5-A7E6-6E5DEE0E9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2568575"/>
            <a:ext cx="122078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b) Cha mẹ chết, người anh chia gia tài, người em chỉ được cây khế.	</a:t>
            </a:r>
          </a:p>
        </p:txBody>
      </p:sp>
      <p:sp>
        <p:nvSpPr>
          <p:cNvPr id="292871" name="Rectangle 7">
            <a:extLst>
              <a:ext uri="{FF2B5EF4-FFF2-40B4-BE49-F238E27FC236}">
                <a16:creationId xmlns:a16="http://schemas.microsoft.com/office/drawing/2014/main" id="{1C88FDAC-63C4-48FF-A9C6-5227D37DC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75" y="2941638"/>
            <a:ext cx="122078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2872" name="Rectangle 8">
            <a:extLst>
              <a:ext uri="{FF2B5EF4-FFF2-40B4-BE49-F238E27FC236}">
                <a16:creationId xmlns:a16="http://schemas.microsoft.com/office/drawing/2014/main" id="{7E61CC6F-CEE5-4E25-9DCC-82EDCAA05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3910013"/>
            <a:ext cx="1220787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a) Chim chở người em bay ra đảo lấy vàng, nhờ thế em trở nên giàu có.</a:t>
            </a:r>
          </a:p>
        </p:txBody>
      </p:sp>
      <p:sp>
        <p:nvSpPr>
          <p:cNvPr id="292873" name="Rectangle 9">
            <a:extLst>
              <a:ext uri="{FF2B5EF4-FFF2-40B4-BE49-F238E27FC236}">
                <a16:creationId xmlns:a16="http://schemas.microsoft.com/office/drawing/2014/main" id="{9C1AC841-ED15-451B-BDC9-62119130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4478338"/>
            <a:ext cx="1220787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c)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2874" name="Rectangle 10">
            <a:extLst>
              <a:ext uri="{FF2B5EF4-FFF2-40B4-BE49-F238E27FC236}">
                <a16:creationId xmlns:a16="http://schemas.microsoft.com/office/drawing/2014/main" id="{59306EDA-FA72-4A76-B937-83A56E08D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863" y="6067425"/>
            <a:ext cx="122062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g)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39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8" grpId="0"/>
      <p:bldP spid="292869" grpId="0"/>
      <p:bldP spid="292870" grpId="0"/>
      <p:bldP spid="292871" grpId="0"/>
      <p:bldP spid="292872" grpId="0"/>
      <p:bldP spid="292873" grpId="0"/>
      <p:bldP spid="29287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03" name="AutoShape 11">
            <a:extLst>
              <a:ext uri="{FF2B5EF4-FFF2-40B4-BE49-F238E27FC236}">
                <a16:creationId xmlns:a16="http://schemas.microsoft.com/office/drawing/2014/main" id="{FA6EDCFC-04E3-4CF7-8797-9D73C24B7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749300"/>
            <a:ext cx="2032000" cy="6108700"/>
          </a:xfrm>
          <a:prstGeom prst="wedgeEllipseCallout">
            <a:avLst>
              <a:gd name="adj1" fmla="val 70782"/>
              <a:gd name="adj2" fmla="val 28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Dựa vào cốt truyện trên, kể lại truyện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khế</a:t>
            </a:r>
          </a:p>
        </p:txBody>
      </p:sp>
      <p:sp>
        <p:nvSpPr>
          <p:cNvPr id="238610" name="Text Box 18">
            <a:extLst>
              <a:ext uri="{FF2B5EF4-FFF2-40B4-BE49-F238E27FC236}">
                <a16:creationId xmlns:a16="http://schemas.microsoft.com/office/drawing/2014/main" id="{D96804EE-46EF-4068-B9F7-5FCFE4A04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42913"/>
            <a:ext cx="91440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Cha mẹ chết, người anh chia gia tài, người em chỉ được cây khế.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Cây khế có quả, chim đến ăn, người em phàn nàn và chim hẹn trả ơn bằng vàng.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Chim chở người em bay ra đảo lấy vàng, nhờ thế em trở nên giàu có.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Người anh biết chuyện, đổi gia tài lấy cây khế, người em bằng lòng.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Chim lại đến ăn, mọi chuyện diễn ra như cũ, nhưng người anh may túi quá to và lấy quá nhiều vàng.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Người anh rơi xuống biển và chết.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30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38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03" grpId="0" animBg="1"/>
      <p:bldP spid="2386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b-f30-zpg.zdn.vn/5969845647167497549/a1595afdfa8a06d45f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2514600"/>
            <a:ext cx="56784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DẶN DÒ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Hoàn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thành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các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vào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vở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Chuẩn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bị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sau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Luyện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tập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xây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dung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cốt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truyện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287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9.jpg">
            <a:extLst>
              <a:ext uri="{FF2B5EF4-FFF2-40B4-BE49-F238E27FC236}">
                <a16:creationId xmlns:a16="http://schemas.microsoft.com/office/drawing/2014/main" id="{00D63B5F-9A2F-45F4-B66A-24C3A45CDF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1AEFBF-EF2E-4B1A-9801-36280A3E4E7B}"/>
              </a:ext>
            </a:extLst>
          </p:cNvPr>
          <p:cNvSpPr/>
          <p:nvPr/>
        </p:nvSpPr>
        <p:spPr>
          <a:xfrm rot="21314471">
            <a:off x="2684944" y="1727874"/>
            <a:ext cx="6858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000" b="1" dirty="0">
                <a:ln w="0">
                  <a:solidFill>
                    <a:srgbClr val="FF0000"/>
                  </a:solidFill>
                </a:ln>
                <a:gradFill flip="none" rotWithShape="1">
                  <a:gsLst>
                    <a:gs pos="0">
                      <a:srgbClr val="FF0066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0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 HỘP BÍ MẬT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8571741E-AA7D-4646-A849-DC0ABCBC1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6147" name="Picture 5" descr="Lecture_4.jpg">
            <a:extLst>
              <a:ext uri="{FF2B5EF4-FFF2-40B4-BE49-F238E27FC236}">
                <a16:creationId xmlns:a16="http://schemas.microsoft.com/office/drawing/2014/main" id="{6A702A90-E361-49DE-ACB8-82B786862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7962" y="12700"/>
            <a:ext cx="9190038" cy="6845300"/>
          </a:xfrm>
          <a:noFill/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9563322-BCCA-49BC-90EE-42020DB1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85801"/>
            <a:ext cx="8915400" cy="27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000" b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ở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4000" b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Sơn</a:t>
            </a:r>
            <a:endParaRPr lang="en-US" altLang="en-US" sz="4000" b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9.jpg">
            <a:extLst>
              <a:ext uri="{FF2B5EF4-FFF2-40B4-BE49-F238E27FC236}">
                <a16:creationId xmlns:a16="http://schemas.microsoft.com/office/drawing/2014/main" id="{E51068A5-C1D6-4A1A-867C-2EA30601424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10">
            <a:extLst>
              <a:ext uri="{FF2B5EF4-FFF2-40B4-BE49-F238E27FC236}">
                <a16:creationId xmlns:a16="http://schemas.microsoft.com/office/drawing/2014/main" id="{0FD7EEA5-B0F7-4C74-8BB5-9CA5DCEB9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674" y="807461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dốc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DECE2-B376-4225-839C-81B7CBD94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2109" y="2322808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HLS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alt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0">
            <a:extLst>
              <a:ext uri="{FF2B5EF4-FFF2-40B4-BE49-F238E27FC236}">
                <a16:creationId xmlns:a16="http://schemas.microsoft.com/office/drawing/2014/main" id="{0470E9E8-E757-4C36-932F-0D8C6CD9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1"/>
            <a:ext cx="8763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thầm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1 SGK,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? Ở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3E473-5A15-42E4-97E7-171E3BA81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28926"/>
            <a:ext cx="25908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A8595-9426-40CE-BEBA-86D417562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828925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CC3A5-64FF-4242-8D24-390917822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6" y="2819400"/>
            <a:ext cx="28098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AD31B-E3CA-4620-AFD3-286D12169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21200"/>
            <a:ext cx="25908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76A340-B8FB-4272-B902-18FF7BF64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38664"/>
            <a:ext cx="285273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CEB52-41F0-47F8-9946-148C3DF94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6" y="4538664"/>
            <a:ext cx="2809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D DL tu nhien VN da sưa.jpg">
            <a:extLst>
              <a:ext uri="{FF2B5EF4-FFF2-40B4-BE49-F238E27FC236}">
                <a16:creationId xmlns:a16="http://schemas.microsoft.com/office/drawing/2014/main" id="{64CD4DBB-A267-4C78-9D15-0532B817B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8229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A140BA7-D7D1-4FDA-B868-0DFB6C0E9DA6}"/>
              </a:ext>
            </a:extLst>
          </p:cNvPr>
          <p:cNvSpPr/>
          <p:nvPr/>
        </p:nvSpPr>
        <p:spPr>
          <a:xfrm rot="2014401">
            <a:off x="3317875" y="881063"/>
            <a:ext cx="1600200" cy="635000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E4C5B0C1-B0E7-46EF-A6FC-17376A4DDF4E}"/>
              </a:ext>
            </a:extLst>
          </p:cNvPr>
          <p:cNvSpPr/>
          <p:nvPr/>
        </p:nvSpPr>
        <p:spPr>
          <a:xfrm>
            <a:off x="6629400" y="1676400"/>
            <a:ext cx="3505200" cy="2362200"/>
          </a:xfrm>
          <a:prstGeom prst="wedgeRoundRectCallout">
            <a:avLst>
              <a:gd name="adj1" fmla="val -120257"/>
              <a:gd name="adj2" fmla="val -60957"/>
              <a:gd name="adj3" fmla="val 16667"/>
            </a:avLst>
          </a:prstGeom>
          <a:gradFill flip="none" rotWithShape="1">
            <a:gsLst>
              <a:gs pos="0">
                <a:srgbClr val="FFCC00">
                  <a:tint val="66000"/>
                  <a:satMod val="160000"/>
                </a:srgbClr>
              </a:gs>
              <a:gs pos="50000">
                <a:srgbClr val="FFCC00">
                  <a:tint val="44500"/>
                  <a:satMod val="160000"/>
                </a:srgbClr>
              </a:gs>
              <a:gs pos="100000">
                <a:srgbClr val="FFCC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200" dirty="0">
                <a:solidFill>
                  <a:srgbClr val="000000"/>
                </a:solidFill>
                <a:latin typeface="Arial"/>
              </a:rPr>
              <a:t>Dãy Hoàng Liên Sơn nằm giữa sông Hồng và sông Đà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05C6-A9E0-49B1-8314-425F22926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283200"/>
            <a:ext cx="8077200" cy="15700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>
                <a:solidFill>
                  <a:srgbClr val="000000"/>
                </a:solidFill>
              </a:rPr>
              <a:t>Hãy quan sát </a:t>
            </a:r>
            <a:r>
              <a:rPr lang="en-US" altLang="en-US" b="1" i="1">
                <a:solidFill>
                  <a:srgbClr val="000000"/>
                </a:solidFill>
              </a:rPr>
              <a:t>“Bản đồ địa lí tự nhiên Việt Nam” </a:t>
            </a:r>
            <a:r>
              <a:rPr lang="en-US" altLang="en-US" b="1">
                <a:solidFill>
                  <a:srgbClr val="000000"/>
                </a:solidFill>
              </a:rPr>
              <a:t>và chỉ ra vị trí của dãy núi Hoàng Liên Sơn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521668D1-2D08-48BF-9956-602D9EB0D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Content Placeholder 3">
            <a:extLst>
              <a:ext uri="{FF2B5EF4-FFF2-40B4-BE49-F238E27FC236}">
                <a16:creationId xmlns:a16="http://schemas.microsoft.com/office/drawing/2014/main" id="{F5862887-FB1C-4AEF-8AF7-70731863F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1" y="1981201"/>
            <a:ext cx="6200775" cy="4860925"/>
          </a:xfr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70C7909D-155C-4C5C-B451-ACE6F0E04F09}"/>
              </a:ext>
            </a:extLst>
          </p:cNvPr>
          <p:cNvSpPr/>
          <p:nvPr/>
        </p:nvSpPr>
        <p:spPr>
          <a:xfrm>
            <a:off x="3124200" y="0"/>
            <a:ext cx="7543800" cy="2133600"/>
          </a:xfrm>
          <a:prstGeom prst="cloudCallout">
            <a:avLst>
              <a:gd name="adj1" fmla="val -20178"/>
              <a:gd name="adj2" fmla="val 96575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(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C96DE9-37E8-438B-95AE-1358DB1A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6" y="2657337"/>
            <a:ext cx="3692236" cy="1754326"/>
          </a:xfrm>
          <a:prstGeom prst="rect">
            <a:avLst/>
          </a:prstGeom>
          <a:gradFill rotWithShape="1">
            <a:gsLst>
              <a:gs pos="0">
                <a:srgbClr val="FFE980"/>
              </a:gs>
              <a:gs pos="50000">
                <a:srgbClr val="FFEFB3"/>
              </a:gs>
              <a:gs pos="100000">
                <a:srgbClr val="FFF6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3333CC"/>
                </a:solidFill>
              </a:rPr>
              <a:t>Ruộng bậc thang </a:t>
            </a:r>
            <a:r>
              <a:rPr lang="vi-VN" altLang="en-US" sz="3600" b="1" dirty="0" smtClean="0">
                <a:solidFill>
                  <a:srgbClr val="3333CC"/>
                </a:solidFill>
              </a:rPr>
              <a:t>được</a:t>
            </a:r>
            <a:endParaRPr lang="en-US" altLang="en-US" sz="3600" b="1" dirty="0" smtClean="0">
              <a:solidFill>
                <a:srgbClr val="3333CC"/>
              </a:solidFill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vi-VN" altLang="en-US" sz="3600" b="1" dirty="0" smtClean="0">
                <a:solidFill>
                  <a:srgbClr val="3333CC"/>
                </a:solidFill>
              </a:rPr>
              <a:t> </a:t>
            </a:r>
            <a:r>
              <a:rPr lang="vi-VN" altLang="en-US" sz="3600" b="1" dirty="0">
                <a:solidFill>
                  <a:srgbClr val="3333CC"/>
                </a:solidFill>
              </a:rPr>
              <a:t>làm ở sườn núi</a:t>
            </a:r>
            <a:endParaRPr lang="en-US" altLang="en-US" sz="36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148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ctrTitle" idx="4294967295"/>
          </p:nvPr>
        </p:nvSpPr>
        <p:spPr>
          <a:xfrm>
            <a:off x="1593456" y="1080237"/>
            <a:ext cx="8977075" cy="63856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733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Bài thơ có thể chia thành mấy đoạn?</a:t>
            </a:r>
            <a:endParaRPr sz="3733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4294967295"/>
          </p:nvPr>
        </p:nvSpPr>
        <p:spPr>
          <a:xfrm>
            <a:off x="3328179" y="2699839"/>
            <a:ext cx="8098872" cy="8389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vi-VN" sz="3200" dirty="0">
                <a:solidFill>
                  <a:srgbClr val="FFFFFF"/>
                </a:solidFill>
                <a:latin typeface="+mn-lt"/>
              </a:rPr>
              <a:t>- Đoạn 2: Ở đâu... Hát ru lá cành</a:t>
            </a:r>
            <a:endParaRPr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>
          <a:xfrm>
            <a:off x="101612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sym typeface="Dosis ExtraLight"/>
            </a:endParaRPr>
          </a:p>
        </p:txBody>
      </p:sp>
      <p:grpSp>
        <p:nvGrpSpPr>
          <p:cNvPr id="159" name="Google Shape;159;p20"/>
          <p:cNvGrpSpPr/>
          <p:nvPr/>
        </p:nvGrpSpPr>
        <p:grpSpPr>
          <a:xfrm>
            <a:off x="10570530" y="-330790"/>
            <a:ext cx="1890108" cy="1841012"/>
            <a:chOff x="5926225" y="921350"/>
            <a:chExt cx="517800" cy="504350"/>
          </a:xfrm>
        </p:grpSpPr>
        <p:sp>
          <p:nvSpPr>
            <p:cNvPr id="160" name="Google Shape;160;p20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20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2" name="Google Shape;162;p20"/>
          <p:cNvSpPr/>
          <p:nvPr/>
        </p:nvSpPr>
        <p:spPr>
          <a:xfrm>
            <a:off x="300447" y="-34199"/>
            <a:ext cx="1890107" cy="1067691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3" name="Google Shape;163;p20"/>
          <p:cNvGrpSpPr/>
          <p:nvPr/>
        </p:nvGrpSpPr>
        <p:grpSpPr>
          <a:xfrm>
            <a:off x="719140" y="4841361"/>
            <a:ext cx="1504761" cy="1961352"/>
            <a:chOff x="2624850" y="4296000"/>
            <a:chExt cx="380400" cy="495825"/>
          </a:xfrm>
        </p:grpSpPr>
        <p:sp>
          <p:nvSpPr>
            <p:cNvPr id="164" name="Google Shape;164;p20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B8F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/>
          <p:nvPr/>
        </p:nvSpPr>
        <p:spPr>
          <a:xfrm>
            <a:off x="0" y="3450803"/>
            <a:ext cx="2367205" cy="1308429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254677" y="1602491"/>
            <a:ext cx="928927" cy="524789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157;p20"/>
          <p:cNvSpPr txBox="1">
            <a:spLocks/>
          </p:cNvSpPr>
          <p:nvPr/>
        </p:nvSpPr>
        <p:spPr>
          <a:xfrm>
            <a:off x="3353605" y="1901163"/>
            <a:ext cx="5360800" cy="8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Pontano Sans"/>
              </a:rPr>
              <a:t>- Đoạn 1: 5 câu đầu</a:t>
            </a:r>
          </a:p>
        </p:txBody>
      </p:sp>
      <p:sp>
        <p:nvSpPr>
          <p:cNvPr id="16" name="Google Shape;157;p20"/>
          <p:cNvSpPr txBox="1">
            <a:spLocks/>
          </p:cNvSpPr>
          <p:nvPr/>
        </p:nvSpPr>
        <p:spPr>
          <a:xfrm>
            <a:off x="3292753" y="3626361"/>
            <a:ext cx="7277777" cy="8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Pontano Sans"/>
              </a:rPr>
              <a:t>- Đoạn 3: Yêu nhiều... Cho măng</a:t>
            </a:r>
          </a:p>
        </p:txBody>
      </p:sp>
      <p:sp>
        <p:nvSpPr>
          <p:cNvPr id="17" name="Google Shape;157;p20"/>
          <p:cNvSpPr txBox="1">
            <a:spLocks/>
          </p:cNvSpPr>
          <p:nvPr/>
        </p:nvSpPr>
        <p:spPr>
          <a:xfrm>
            <a:off x="3353605" y="4468642"/>
            <a:ext cx="5360800" cy="838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 b="0" i="0" u="none" strike="noStrike" cap="none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9BCF63"/>
              </a:buClr>
              <a:buSzPts val="2400"/>
              <a:buFont typeface="Pontano Sans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Pontano Sans"/>
              </a:rPr>
              <a:t>- Đoạn 4: Phần còn lại</a:t>
            </a:r>
          </a:p>
        </p:txBody>
      </p:sp>
      <p:sp>
        <p:nvSpPr>
          <p:cNvPr id="18" name="Google Shape;167;p20"/>
          <p:cNvSpPr/>
          <p:nvPr/>
        </p:nvSpPr>
        <p:spPr>
          <a:xfrm>
            <a:off x="0" y="3532932"/>
            <a:ext cx="2367205" cy="1308429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009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/>
      <p:bldP spid="157" grpId="0" build="p"/>
      <p:bldP spid="15" grpId="0"/>
      <p:bldP spid="16" grpId="0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9E36EA36-9313-491F-995C-D9897CA93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6668" y="152400"/>
            <a:ext cx="5924550" cy="6858000"/>
          </a:xfrm>
        </p:spPr>
      </p:pic>
      <p:sp>
        <p:nvSpPr>
          <p:cNvPr id="12292" name="TextBox 4">
            <a:extLst>
              <a:ext uri="{FF2B5EF4-FFF2-40B4-BE49-F238E27FC236}">
                <a16:creationId xmlns:a16="http://schemas.microsoft.com/office/drawing/2014/main" id="{6887B218-B7CD-4D40-A42C-BE19BF390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909" y="662782"/>
            <a:ext cx="2667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F95816-4A64-4C7B-8A45-ECD92807E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14" y="2304218"/>
            <a:ext cx="4204854" cy="2062103"/>
          </a:xfrm>
          <a:prstGeom prst="rect">
            <a:avLst/>
          </a:prstGeom>
          <a:gradFill rotWithShape="1">
            <a:gsLst>
              <a:gs pos="0">
                <a:srgbClr val="FFE980"/>
              </a:gs>
              <a:gs pos="50000">
                <a:srgbClr val="FFEFB3"/>
              </a:gs>
              <a:gs pos="100000">
                <a:srgbClr val="FFF6DA"/>
              </a:gs>
            </a:gsLst>
            <a:lin ang="162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3333CC"/>
                </a:solidFill>
              </a:rPr>
              <a:t>Vì sườn núi dốc </a:t>
            </a:r>
            <a:r>
              <a:rPr lang="vi-VN" altLang="en-US" b="1" dirty="0" smtClean="0">
                <a:solidFill>
                  <a:srgbClr val="3333CC"/>
                </a:solidFill>
              </a:rPr>
              <a:t>nên</a:t>
            </a:r>
            <a:endParaRPr lang="en-US" altLang="en-US" b="1" dirty="0" smtClean="0">
              <a:solidFill>
                <a:srgbClr val="3333CC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vi-VN" altLang="en-US" b="1" dirty="0" smtClean="0">
                <a:solidFill>
                  <a:srgbClr val="3333CC"/>
                </a:solidFill>
              </a:rPr>
              <a:t> </a:t>
            </a:r>
            <a:r>
              <a:rPr lang="vi-VN" altLang="en-US" b="1" dirty="0">
                <a:solidFill>
                  <a:srgbClr val="3333CC"/>
                </a:solidFill>
              </a:rPr>
              <a:t>phải làm ruộng </a:t>
            </a:r>
            <a:r>
              <a:rPr lang="vi-VN" altLang="en-US" b="1" dirty="0" smtClean="0">
                <a:solidFill>
                  <a:srgbClr val="3333CC"/>
                </a:solidFill>
              </a:rPr>
              <a:t>bậc</a:t>
            </a:r>
            <a:endParaRPr lang="en-US" altLang="en-US" b="1" dirty="0" smtClean="0">
              <a:solidFill>
                <a:srgbClr val="3333CC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vi-VN" altLang="en-US" b="1" dirty="0" smtClean="0">
                <a:solidFill>
                  <a:srgbClr val="3333CC"/>
                </a:solidFill>
              </a:rPr>
              <a:t> </a:t>
            </a:r>
            <a:r>
              <a:rPr lang="vi-VN" altLang="en-US" b="1" dirty="0">
                <a:solidFill>
                  <a:srgbClr val="3333CC"/>
                </a:solidFill>
              </a:rPr>
              <a:t>thang để giữ nước</a:t>
            </a:r>
            <a:r>
              <a:rPr lang="en-US" altLang="en-US" b="1" dirty="0" smtClean="0">
                <a:solidFill>
                  <a:srgbClr val="3333CC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smtClean="0">
                <a:solidFill>
                  <a:srgbClr val="3333CC"/>
                </a:solidFill>
              </a:rPr>
              <a:t> </a:t>
            </a:r>
            <a:r>
              <a:rPr lang="en-US" altLang="en-US" b="1" dirty="0" err="1">
                <a:solidFill>
                  <a:srgbClr val="3333CC"/>
                </a:solidFill>
              </a:rPr>
              <a:t>chống</a:t>
            </a:r>
            <a:r>
              <a:rPr lang="en-US" altLang="en-US" b="1" dirty="0">
                <a:solidFill>
                  <a:srgbClr val="3333CC"/>
                </a:solidFill>
              </a:rPr>
              <a:t> </a:t>
            </a:r>
            <a:r>
              <a:rPr lang="en-US" altLang="en-US" b="1" dirty="0" err="1">
                <a:solidFill>
                  <a:srgbClr val="3333CC"/>
                </a:solidFill>
              </a:rPr>
              <a:t>xói</a:t>
            </a:r>
            <a:r>
              <a:rPr lang="en-US" altLang="en-US" b="1" dirty="0">
                <a:solidFill>
                  <a:srgbClr val="3333CC"/>
                </a:solidFill>
              </a:rPr>
              <a:t> </a:t>
            </a:r>
            <a:r>
              <a:rPr lang="en-US" altLang="en-US" b="1" dirty="0" err="1">
                <a:solidFill>
                  <a:srgbClr val="3333CC"/>
                </a:solidFill>
              </a:rPr>
              <a:t>mòn</a:t>
            </a:r>
            <a:r>
              <a:rPr lang="en-US" altLang="en-US" b="1" dirty="0">
                <a:solidFill>
                  <a:srgbClr val="3333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2" descr="http://edustore.vn/lectures/TH/Lop%204/Dia%20li/Tiet%2005.%20Hoat%20dong%20san%20xuat%20cua%20nguoi%20dan%20o%20Hoang%20Lien%20Son/Data/image_paste_130910141149.jpg">
            <a:extLst>
              <a:ext uri="{FF2B5EF4-FFF2-40B4-BE49-F238E27FC236}">
                <a16:creationId xmlns:a16="http://schemas.microsoft.com/office/drawing/2014/main" id="{69FE87C4-E941-4CAB-ADAB-87C4CA48A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19200"/>
            <a:ext cx="37338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6" descr="Kết quả hình ảnh cho trồng ngô trên lương rẫy">
            <a:extLst>
              <a:ext uri="{FF2B5EF4-FFF2-40B4-BE49-F238E27FC236}">
                <a16:creationId xmlns:a16="http://schemas.microsoft.com/office/drawing/2014/main" id="{8CF736BC-62E2-476F-858E-36DFFB7C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28726"/>
            <a:ext cx="25146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" descr="Kết quả hình ảnh cho trồng chè trên lương rẫy">
            <a:extLst>
              <a:ext uri="{FF2B5EF4-FFF2-40B4-BE49-F238E27FC236}">
                <a16:creationId xmlns:a16="http://schemas.microsoft.com/office/drawing/2014/main" id="{0F177B3D-2DDB-4978-B973-E4883807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5450" y="1219200"/>
            <a:ext cx="262255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4C5952-E76E-4FDA-B0ED-4A1C321F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505201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Trồng lúa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138C89-A4AB-4A6E-A52C-87EC3B31D60F}"/>
              </a:ext>
            </a:extLst>
          </p:cNvPr>
          <p:cNvSpPr/>
          <p:nvPr/>
        </p:nvSpPr>
        <p:spPr>
          <a:xfrm>
            <a:off x="1905000" y="256401"/>
            <a:ext cx="869500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Một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số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hoạt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động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trồng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trọt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ở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Hoàng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Liên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Arial" charset="0"/>
              </a:rPr>
              <a:t>Sơn</a:t>
            </a:r>
            <a:endParaRPr lang="en-US" sz="3000" b="1" dirty="0">
              <a:ln w="10541" cmpd="sng">
                <a:solidFill>
                  <a:srgbClr val="000099"/>
                </a:solidFill>
                <a:prstDash val="solid"/>
              </a:ln>
              <a:solidFill>
                <a:srgbClr val="000099"/>
              </a:solidFill>
              <a:latin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754AA9-CED7-4C89-84C7-A386694E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05201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Trồng ngô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DACBC3-DA27-4941-B7AB-7CB873A49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3505201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Đồi chè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D2D447-E790-4C96-AF0A-3F2F515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4191000"/>
            <a:ext cx="19050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4" descr="qua man">
            <a:extLst>
              <a:ext uri="{FF2B5EF4-FFF2-40B4-BE49-F238E27FC236}">
                <a16:creationId xmlns:a16="http://schemas.microsoft.com/office/drawing/2014/main" id="{9CF43E83-9689-4E9A-90BE-1D870CEC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4191000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l_fi" descr="134243o6e_883238533">
            <a:extLst>
              <a:ext uri="{FF2B5EF4-FFF2-40B4-BE49-F238E27FC236}">
                <a16:creationId xmlns:a16="http://schemas.microsoft.com/office/drawing/2014/main" id="{2DE26483-0D02-486E-8344-1ADA6B10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0600" y="4191000"/>
            <a:ext cx="2057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4" descr="Trồng rau">
            <a:extLst>
              <a:ext uri="{FF2B5EF4-FFF2-40B4-BE49-F238E27FC236}">
                <a16:creationId xmlns:a16="http://schemas.microsoft.com/office/drawing/2014/main" id="{A6C3A28F-D08C-42DF-80B2-249A47FF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0" y="4191000"/>
            <a:ext cx="32766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2B5BA4F-4703-4407-B9DC-FF6F23EF6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172201"/>
            <a:ext cx="891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FF0066"/>
                </a:solidFill>
              </a:rPr>
              <a:t>Trồng rau , cây ăn quả xứ lạnh như: đào, mận, lê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3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9.jpg">
            <a:extLst>
              <a:ext uri="{FF2B5EF4-FFF2-40B4-BE49-F238E27FC236}">
                <a16:creationId xmlns:a16="http://schemas.microsoft.com/office/drawing/2014/main" id="{D1E89569-3381-4CFE-9680-BE31A047C9B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DB6A487C-BE2E-43F8-A9E2-46343411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709" y="669768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trọt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dốc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7703A-777F-4693-AEBA-E3BF61E7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59285"/>
            <a:ext cx="8915400" cy="35394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vi-VN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nông là nghề chính của người dân ở Hoàng Liên Sơn.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 trồng lúa, ngô, chè, trồng rau và cây ăn quả, trồng lanh để dệt vải,... trên nương rẫy, ruộng bậc thang.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ở trên cao, các sườn đồi dốc nên họ phải làm ruộng bậc thang để giữ nước trồng lúa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9.jpg">
            <a:extLst>
              <a:ext uri="{FF2B5EF4-FFF2-40B4-BE49-F238E27FC236}">
                <a16:creationId xmlns:a16="http://schemas.microsoft.com/office/drawing/2014/main" id="{E3E3D90D-D013-4281-9EDA-9702E9B3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698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9E0CBA0-B48A-42EC-9768-53417955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3716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Nghề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thống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10085521-3E56-449D-8335-DB0C632B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568" y="2746345"/>
            <a:ext cx="84248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cẩm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9C6CFC9-07D8-4040-9606-184D7687CFD1}"/>
              </a:ext>
            </a:extLst>
          </p:cNvPr>
          <p:cNvSpPr/>
          <p:nvPr/>
        </p:nvSpPr>
        <p:spPr>
          <a:xfrm>
            <a:off x="7272338" y="1919288"/>
            <a:ext cx="3167062" cy="495300"/>
          </a:xfrm>
          <a:prstGeom prst="wedgeRectCallout">
            <a:avLst>
              <a:gd name="adj1" fmla="val -56443"/>
              <a:gd name="adj2" fmla="val 15109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6561" grpId="0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9.jpg">
            <a:extLst>
              <a:ext uri="{FF2B5EF4-FFF2-40B4-BE49-F238E27FC236}">
                <a16:creationId xmlns:a16="http://schemas.microsoft.com/office/drawing/2014/main" id="{8399CB83-C050-45CB-B42C-6F1E10D0E01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DCE943-6D5F-44BE-A5FF-9ADF834F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454" y="1097253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4" descr="Hình 2">
            <a:extLst>
              <a:ext uri="{FF2B5EF4-FFF2-40B4-BE49-F238E27FC236}">
                <a16:creationId xmlns:a16="http://schemas.microsoft.com/office/drawing/2014/main" id="{D804F869-9C5F-499E-9014-B0D45641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29343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edustore.vn/lectures/TH/Lop%204/Dia%20li/Tiet%2005.%20Hoat%20dong%20san%20xuat%20cua%20nguoi%20dan%20o%20Hoang%20Lien%20Son/Data/image_paste_130910142921.jpg">
            <a:extLst>
              <a:ext uri="{FF2B5EF4-FFF2-40B4-BE49-F238E27FC236}">
                <a16:creationId xmlns:a16="http://schemas.microsoft.com/office/drawing/2014/main" id="{6E2AC6A9-6D44-4E41-B519-E0ADBE0D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29336"/>
            <a:ext cx="2590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ình 13">
            <a:extLst>
              <a:ext uri="{FF2B5EF4-FFF2-40B4-BE49-F238E27FC236}">
                <a16:creationId xmlns:a16="http://schemas.microsoft.com/office/drawing/2014/main" id="{C7023AB2-F7AE-4B73-8672-740D90CF1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2687789"/>
            <a:ext cx="3149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28B0EE3-E8ED-415F-BEB6-850414D23001}"/>
              </a:ext>
            </a:extLst>
          </p:cNvPr>
          <p:cNvSpPr/>
          <p:nvPr/>
        </p:nvSpPr>
        <p:spPr>
          <a:xfrm>
            <a:off x="3200400" y="236484"/>
            <a:ext cx="505619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000" b="1" dirty="0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10541" cmpd="sng">
                  <a:solidFill>
                    <a:srgbClr val="000099"/>
                  </a:solidFill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000" b="1" dirty="0">
              <a:ln w="10541" cmpd="sng">
                <a:solidFill>
                  <a:srgbClr val="000099"/>
                </a:solidFill>
                <a:prstDash val="solid"/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2" descr="http://edustore.vn/lectures/TH/Lop%204/Dia%20li/Tiet%2005.%20Hoat%20dong%20san%20xuat%20cua%20nguoi%20dan%20o%20Hoang%20Lien%20Son/Data/image_paste_130910144238.jpg">
            <a:extLst>
              <a:ext uri="{FF2B5EF4-FFF2-40B4-BE49-F238E27FC236}">
                <a16:creationId xmlns:a16="http://schemas.microsoft.com/office/drawing/2014/main" id="{5F3CF831-EDF4-4506-BF08-9239F682B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00400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://edustore.vn/lectures/TH/Lop%204/Dia%20li/Tiet%2005.%20Hoat%20dong%20san%20xuat%20cua%20nguoi%20dan%20o%20Hoang%20Lien%20Son/Data/image_paste_130910144231.jpg">
            <a:extLst>
              <a:ext uri="{FF2B5EF4-FFF2-40B4-BE49-F238E27FC236}">
                <a16:creationId xmlns:a16="http://schemas.microsoft.com/office/drawing/2014/main" id="{59907FF5-577E-4E2F-91B8-8D8AA78E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906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http://edustore.vn/lectures/TH/Lop%204/Dia%20li/Tiet%2005.%20Hoat%20dong%20san%20xuat%20cua%20nguoi%20dan%20o%20Hoang%20Lien%20Son/Data/image_paste_130910144223.jpg">
            <a:extLst>
              <a:ext uri="{FF2B5EF4-FFF2-40B4-BE49-F238E27FC236}">
                <a16:creationId xmlns:a16="http://schemas.microsoft.com/office/drawing/2014/main" id="{DA3EE1C5-B6BB-4A49-B36C-28FF298D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1"/>
            <a:ext cx="327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http://edustore.vn/lectures/TH/Lop%204/Dia%20li/Tiet%2005.%20Hoat%20dong%20san%20xuat%20cua%20nguoi%20dan%20o%20Hoang%20Lien%20Son/Data/image_paste_130910142907.jpg">
            <a:extLst>
              <a:ext uri="{FF2B5EF4-FFF2-40B4-BE49-F238E27FC236}">
                <a16:creationId xmlns:a16="http://schemas.microsoft.com/office/drawing/2014/main" id="{43116B11-DF09-4128-A9D6-4DA49F5D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1"/>
            <a:ext cx="24384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8">
            <a:extLst>
              <a:ext uri="{FF2B5EF4-FFF2-40B4-BE49-F238E27FC236}">
                <a16:creationId xmlns:a16="http://schemas.microsoft.com/office/drawing/2014/main" id="{B961C58E-1FDC-42A8-AF91-B786AEF35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76600"/>
            <a:ext cx="3124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839B08-5210-4809-AB96-B9ABA67A0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638800"/>
            <a:ext cx="8229600" cy="954088"/>
          </a:xfrm>
          <a:prstGeom prst="rect">
            <a:avLst/>
          </a:prstGeom>
          <a:gradFill rotWithShape="1">
            <a:gsLst>
              <a:gs pos="0">
                <a:srgbClr val="80FF80"/>
              </a:gs>
              <a:gs pos="50000">
                <a:srgbClr val="B3FFB3"/>
              </a:gs>
              <a:gs pos="100000">
                <a:srgbClr val="DAFFD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2: Nhận xét về màu sắc của hàng thổ cẩm? 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Hàng thổ cẩm thường được dùng để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5" descr="9.jpg">
            <a:extLst>
              <a:ext uri="{FF2B5EF4-FFF2-40B4-BE49-F238E27FC236}">
                <a16:creationId xmlns:a16="http://schemas.microsoft.com/office/drawing/2014/main" id="{CC4D0989-ACCF-495D-8BFA-12BF9908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10">
            <a:extLst>
              <a:ext uri="{FF2B5EF4-FFF2-40B4-BE49-F238E27FC236}">
                <a16:creationId xmlns:a16="http://schemas.microsoft.com/office/drawing/2014/main" id="{02AA3ADE-9D50-458B-8E97-0E37523BA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858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2. Nghề thủ công truyền thống</a:t>
            </a:r>
          </a:p>
        </p:txBody>
      </p:sp>
      <p:sp>
        <p:nvSpPr>
          <p:cNvPr id="19460" name="TextBox 16">
            <a:extLst>
              <a:ext uri="{FF2B5EF4-FFF2-40B4-BE49-F238E27FC236}">
                <a16:creationId xmlns:a16="http://schemas.microsoft.com/office/drawing/2014/main" id="{31305101-A850-4966-98EE-9C02823A0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55800"/>
            <a:ext cx="8997228" cy="304698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phục vụ đời sống sản xuất, người dân ở đây làm nhiều nghề như: dệt, may, thêu, đan lát, rèn, đúc... tạo nên nhiều sản phẩm đẹp, đặc biệt là hàng thổ cẩm được khách du lịch rất thích mua.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9.jpg">
            <a:extLst>
              <a:ext uri="{FF2B5EF4-FFF2-40B4-BE49-F238E27FC236}">
                <a16:creationId xmlns:a16="http://schemas.microsoft.com/office/drawing/2014/main" id="{706BDDED-218F-476F-BF51-EF5497A1D9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D610B3BB-294D-4702-BDFF-5736D903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1430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3. Khai thác khoáng sản</a:t>
            </a:r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8D09BA36-8A40-402B-835E-1F7A1BE59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673" y="2124162"/>
            <a:ext cx="9393382" cy="30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SGK/78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168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9.jpg">
            <a:extLst>
              <a:ext uri="{FF2B5EF4-FFF2-40B4-BE49-F238E27FC236}">
                <a16:creationId xmlns:a16="http://schemas.microsoft.com/office/drawing/2014/main" id="{44940BE2-4642-4AAF-AFDA-47852CCBCE0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10">
            <a:extLst>
              <a:ext uri="{FF2B5EF4-FFF2-40B4-BE49-F238E27FC236}">
                <a16:creationId xmlns:a16="http://schemas.microsoft.com/office/drawing/2014/main" id="{E2659E9A-36EC-4889-BAD3-669173451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990600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3. Khai thác khoáng sản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8F0C7-EFE0-4D24-BB1A-5F0C3B0ED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528" y="2853228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000000"/>
                </a:solidFill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</a:rPr>
              <a:t>chì</a:t>
            </a:r>
            <a:r>
              <a:rPr lang="en-US" altLang="en-US" sz="2800" b="1" dirty="0">
                <a:solidFill>
                  <a:srgbClr val="000000"/>
                </a:solidFill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</a:rPr>
              <a:t>kẽm</a:t>
            </a:r>
            <a:r>
              <a:rPr lang="en-US" altLang="en-US" sz="2800" b="1" dirty="0">
                <a:solidFill>
                  <a:srgbClr val="000000"/>
                </a:solidFill>
              </a:rPr>
              <a:t>, A-pa-tit,…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253A5B-C116-47AC-BDAE-12F1C8727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58140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687C41-E5A4-4D84-9C04-D006374BD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697414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A-pa-tit</a:t>
            </a:r>
          </a:p>
        </p:txBody>
      </p:sp>
      <p:sp>
        <p:nvSpPr>
          <p:cNvPr id="21511" name="Rectangle 1">
            <a:extLst>
              <a:ext uri="{FF2B5EF4-FFF2-40B4-BE49-F238E27FC236}">
                <a16:creationId xmlns:a16="http://schemas.microsoft.com/office/drawing/2014/main" id="{58C85FDA-476D-45A2-865E-20C04C0C8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80570"/>
            <a:ext cx="8610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9.jpg">
            <a:extLst>
              <a:ext uri="{FF2B5EF4-FFF2-40B4-BE49-F238E27FC236}">
                <a16:creationId xmlns:a16="http://schemas.microsoft.com/office/drawing/2014/main" id="{A10B9145-1390-4C07-BF8D-ABE5DF5A356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517"/>
            <a:ext cx="91440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HOTO157">
            <a:extLst>
              <a:ext uri="{FF2B5EF4-FFF2-40B4-BE49-F238E27FC236}">
                <a16:creationId xmlns:a16="http://schemas.microsoft.com/office/drawing/2014/main" id="{9C7E07B6-0A30-472E-9A19-ECBF54EE6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859" b="8450"/>
          <a:stretch>
            <a:fillRect/>
          </a:stretch>
        </p:blipFill>
        <p:spPr bwMode="auto">
          <a:xfrm>
            <a:off x="1943100" y="1596768"/>
            <a:ext cx="8305800" cy="3965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64D40635-8F5C-4A92-A824-47B66E55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562601"/>
            <a:ext cx="510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b="1" i="1">
                <a:solidFill>
                  <a:srgbClr val="000000"/>
                </a:solidFill>
                <a:latin typeface="Times New Roman" panose="02020603050405020304" pitchFamily="18" charset="0"/>
              </a:rPr>
              <a:t>Hình 3.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Quy trình sản xuất phân lân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173F26-7432-4595-8322-D9F77CFF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35" y="520881"/>
            <a:ext cx="97189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2986" y="2298976"/>
            <a:ext cx="518468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Luyện đọc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9.jpg">
            <a:extLst>
              <a:ext uri="{FF2B5EF4-FFF2-40B4-BE49-F238E27FC236}">
                <a16:creationId xmlns:a16="http://schemas.microsoft.com/office/drawing/2014/main" id="{141025FE-9E2C-446B-9B3C-C89218BEDF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10">
            <a:extLst>
              <a:ext uri="{FF2B5EF4-FFF2-40B4-BE49-F238E27FC236}">
                <a16:creationId xmlns:a16="http://schemas.microsoft.com/office/drawing/2014/main" id="{CE11DA5E-8476-458D-9D31-6C4DFE583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3. Khai thác khoáng sản</a:t>
            </a:r>
          </a:p>
        </p:txBody>
      </p:sp>
      <p:sp>
        <p:nvSpPr>
          <p:cNvPr id="23556" name="Rectangle 8">
            <a:extLst>
              <a:ext uri="{FF2B5EF4-FFF2-40B4-BE49-F238E27FC236}">
                <a16:creationId xmlns:a16="http://schemas.microsoft.com/office/drawing/2014/main" id="{F0C58694-F0E0-4ABE-92CE-E6151ACC2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1" y="1676401"/>
            <a:ext cx="453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Quy trình sản xuất phân lân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2449B62B-6433-4B64-BA27-5F552145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751138"/>
            <a:ext cx="167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</a:t>
            </a:r>
            <a:endParaRPr lang="en-US" altLang="en-US" sz="24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E342D253-C84D-4806-9193-53C46A14A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641600"/>
            <a:ext cx="160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400" b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E076DA29-9682-4CB0-BC58-E89D238A2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5045076"/>
            <a:ext cx="1646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333399"/>
                </a:solidFill>
                <a:latin typeface="Times New Roman" panose="02020603050405020304" pitchFamily="18" charset="0"/>
              </a:rPr>
              <a:t>Đưa vào nhà máy</a:t>
            </a:r>
          </a:p>
        </p:txBody>
      </p:sp>
      <p:sp>
        <p:nvSpPr>
          <p:cNvPr id="20491" name="Rectangle 25">
            <a:extLst>
              <a:ext uri="{FF2B5EF4-FFF2-40B4-BE49-F238E27FC236}">
                <a16:creationId xmlns:a16="http://schemas.microsoft.com/office/drawing/2014/main" id="{63BE71B4-65B2-4E38-AA97-D84DF4324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2286000"/>
            <a:ext cx="1295400" cy="1447800"/>
          </a:xfrm>
          <a:prstGeom prst="rect">
            <a:avLst/>
          </a:prstGeom>
          <a:gradFill rotWithShape="1">
            <a:gsLst>
              <a:gs pos="0">
                <a:srgbClr val="FF66FF"/>
              </a:gs>
              <a:gs pos="50000">
                <a:srgbClr val="F3F0AB"/>
              </a:gs>
              <a:gs pos="100000">
                <a:srgbClr val="FF66FF"/>
              </a:gs>
            </a:gsLst>
            <a:lin ang="0" scaled="1"/>
          </a:gradFill>
          <a:ln w="2857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grpSp>
        <p:nvGrpSpPr>
          <p:cNvPr id="2" name="Group 42">
            <a:extLst>
              <a:ext uri="{FF2B5EF4-FFF2-40B4-BE49-F238E27FC236}">
                <a16:creationId xmlns:a16="http://schemas.microsoft.com/office/drawing/2014/main" id="{16DEEE6C-96DC-452E-9934-CA08CC07C9DA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86000"/>
            <a:ext cx="6705600" cy="3689350"/>
            <a:chOff x="609600" y="2895600"/>
            <a:chExt cx="6705600" cy="3689350"/>
          </a:xfrm>
        </p:grpSpPr>
        <p:sp>
          <p:nvSpPr>
            <p:cNvPr id="23567" name="Line 14">
              <a:extLst>
                <a:ext uri="{FF2B5EF4-FFF2-40B4-BE49-F238E27FC236}">
                  <a16:creationId xmlns:a16="http://schemas.microsoft.com/office/drawing/2014/main" id="{D10658FF-0941-47B8-A905-FE3E7D69F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8400" y="3765550"/>
              <a:ext cx="167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68" name="Line 15">
              <a:extLst>
                <a:ext uri="{FF2B5EF4-FFF2-40B4-BE49-F238E27FC236}">
                  <a16:creationId xmlns:a16="http://schemas.microsoft.com/office/drawing/2014/main" id="{9A97A488-C0B8-4019-8687-1AC39EF47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600" y="3765550"/>
              <a:ext cx="167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569" name="Line 16">
              <a:extLst>
                <a:ext uri="{FF2B5EF4-FFF2-40B4-BE49-F238E27FC236}">
                  <a16:creationId xmlns:a16="http://schemas.microsoft.com/office/drawing/2014/main" id="{E8C78316-5387-4DF6-8920-3E797CA64A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38400" y="5943600"/>
              <a:ext cx="167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3570" name="Group 41">
              <a:extLst>
                <a:ext uri="{FF2B5EF4-FFF2-40B4-BE49-F238E27FC236}">
                  <a16:creationId xmlns:a16="http://schemas.microsoft.com/office/drawing/2014/main" id="{0910F32B-9C84-44C2-8471-CBFB7125BE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62600" y="4343400"/>
              <a:ext cx="1752600" cy="1677669"/>
              <a:chOff x="5562600" y="4343400"/>
              <a:chExt cx="1752600" cy="1677669"/>
            </a:xfrm>
          </p:grpSpPr>
          <p:sp>
            <p:nvSpPr>
              <p:cNvPr id="23575" name="Line 17">
                <a:extLst>
                  <a:ext uri="{FF2B5EF4-FFF2-40B4-BE49-F238E27FC236}">
                    <a16:creationId xmlns:a16="http://schemas.microsoft.com/office/drawing/2014/main" id="{9E009883-713F-4860-8D43-9E123105C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2600" y="5975350"/>
                <a:ext cx="1752600" cy="4571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3576" name="Line 18">
                <a:extLst>
                  <a:ext uri="{FF2B5EF4-FFF2-40B4-BE49-F238E27FC236}">
                    <a16:creationId xmlns:a16="http://schemas.microsoft.com/office/drawing/2014/main" id="{547630B1-E437-46AD-9E99-13E2A0ED6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8999" y="4343400"/>
                <a:ext cx="45719" cy="1676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3571" name="Rectangle 26">
              <a:extLst>
                <a:ext uri="{FF2B5EF4-FFF2-40B4-BE49-F238E27FC236}">
                  <a16:creationId xmlns:a16="http://schemas.microsoft.com/office/drawing/2014/main" id="{B9870B96-CD17-4A8A-B0C5-3EED54248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5289550"/>
              <a:ext cx="1447800" cy="1295400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3F0AB"/>
                </a:gs>
                <a:gs pos="100000">
                  <a:srgbClr val="FF66FF"/>
                </a:gs>
              </a:gsLst>
              <a:lin ang="0" scaled="1"/>
            </a:gra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23572" name="Rectangle 27">
              <a:extLst>
                <a:ext uri="{FF2B5EF4-FFF2-40B4-BE49-F238E27FC236}">
                  <a16:creationId xmlns:a16="http://schemas.microsoft.com/office/drawing/2014/main" id="{A6B93EAD-4B28-43E4-8FCB-9B65FB4A8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1600" y="5181600"/>
              <a:ext cx="1066800" cy="1295400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3F0AB"/>
                </a:gs>
                <a:gs pos="100000">
                  <a:srgbClr val="FF66FF"/>
                </a:gs>
              </a:gsLst>
              <a:lin ang="0" scaled="1"/>
            </a:gra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23573" name="Rectangle 34">
              <a:extLst>
                <a:ext uri="{FF2B5EF4-FFF2-40B4-BE49-F238E27FC236}">
                  <a16:creationId xmlns:a16="http://schemas.microsoft.com/office/drawing/2014/main" id="{3BE0EFCF-CCB9-49FD-A36D-76748991E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" y="2971800"/>
              <a:ext cx="1828800" cy="1219200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3F0AB"/>
                </a:gs>
                <a:gs pos="100000">
                  <a:srgbClr val="FF66FF"/>
                </a:gs>
              </a:gsLst>
              <a:lin ang="0" scaled="1"/>
            </a:gra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800" b="1">
                <a:solidFill>
                  <a:srgbClr val="000000"/>
                </a:solidFill>
              </a:endParaRPr>
            </a:p>
          </p:txBody>
        </p:sp>
        <p:sp>
          <p:nvSpPr>
            <p:cNvPr id="23574" name="Rectangle 35">
              <a:extLst>
                <a:ext uri="{FF2B5EF4-FFF2-40B4-BE49-F238E27FC236}">
                  <a16:creationId xmlns:a16="http://schemas.microsoft.com/office/drawing/2014/main" id="{C618C213-100C-460B-9D1D-EFEFA5A9E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2895600"/>
              <a:ext cx="1066800" cy="1295400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rgbClr val="F3F0AB"/>
                </a:gs>
                <a:gs pos="100000">
                  <a:srgbClr val="FF66FF"/>
                </a:gs>
              </a:gsLst>
              <a:lin ang="0" scaled="1"/>
            </a:gra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endParaRPr lang="en-US" altLang="en-US" sz="2400" b="1">
                <a:solidFill>
                  <a:srgbClr val="0033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" name="Text Box 33">
            <a:extLst>
              <a:ext uri="{FF2B5EF4-FFF2-40B4-BE49-F238E27FC236}">
                <a16:creationId xmlns:a16="http://schemas.microsoft.com/office/drawing/2014/main" id="{938FB447-FD22-4FD2-BE4E-1B841734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514601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Quặng</a:t>
            </a:r>
            <a:r>
              <a:rPr lang="en-US" altLang="en-US" sz="24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    a-pa-tit</a:t>
            </a:r>
          </a:p>
        </p:txBody>
      </p:sp>
      <p:sp>
        <p:nvSpPr>
          <p:cNvPr id="34" name="Text Box 38">
            <a:extLst>
              <a:ext uri="{FF2B5EF4-FFF2-40B4-BE49-F238E27FC236}">
                <a16:creationId xmlns:a16="http://schemas.microsoft.com/office/drawing/2014/main" id="{303F2A51-F8C2-4873-B21C-1CCD70BF0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53001"/>
            <a:ext cx="99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003300"/>
                </a:solidFill>
                <a:latin typeface="Times New Roman" panose="02020603050405020304" pitchFamily="18" charset="0"/>
              </a:rPr>
              <a:t>Phân lân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9A7CB5-485D-4245-ADC0-7B21910D9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743201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 dirty="0" err="1">
                <a:solidFill>
                  <a:srgbClr val="000000"/>
                </a:solidFill>
              </a:rPr>
              <a:t>Mỏ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004C679-1FBF-41E8-B192-E09AD8A0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029201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Sản xuất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 phân lân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E886A7-FE6C-400C-A31B-192D766E9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362200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Làm giàu quặng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0491" grpId="0" animBg="1"/>
      <p:bldP spid="31" grpId="0"/>
      <p:bldP spid="34" grpId="0"/>
      <p:bldP spid="40" grpId="0"/>
      <p:bldP spid="41" grpId="0"/>
      <p:bldP spid="4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" descr="9.jpg">
            <a:extLst>
              <a:ext uri="{FF2B5EF4-FFF2-40B4-BE49-F238E27FC236}">
                <a16:creationId xmlns:a16="http://schemas.microsoft.com/office/drawing/2014/main" id="{F8466272-C701-450F-88C4-39D170BAEBA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">
            <a:extLst>
              <a:ext uri="{FF2B5EF4-FFF2-40B4-BE49-F238E27FC236}">
                <a16:creationId xmlns:a16="http://schemas.microsoft.com/office/drawing/2014/main" id="{100F7264-BBCE-4CFA-B0BD-1AAB38CCF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2192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EA27C-D840-4A68-AD0D-D624A5187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905000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khai thác khoáng sản, người dân miền núi còn khai thác gì ?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8D3033-EF49-4D7E-B186-787821595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200400"/>
            <a:ext cx="8153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 thác gỗ, mây, nứa để làm nhà, đồ dùng…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ăng, mộc nhĩ, nấm hương để làm thức ăn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uế, sa nhân để làm thuốc chữa bệnh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9.jpg">
            <a:extLst>
              <a:ext uri="{FF2B5EF4-FFF2-40B4-BE49-F238E27FC236}">
                <a16:creationId xmlns:a16="http://schemas.microsoft.com/office/drawing/2014/main" id="{9F3AB4B3-77D8-41D2-AD88-5DB474924F4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">
            <a:extLst>
              <a:ext uri="{FF2B5EF4-FFF2-40B4-BE49-F238E27FC236}">
                <a16:creationId xmlns:a16="http://schemas.microsoft.com/office/drawing/2014/main" id="{49C89802-A13B-45D3-9869-02118B2E4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295400"/>
            <a:ext cx="601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3. Khai thác khoáng sản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9FC4AD-CD9C-41D7-91A8-5D97B39D3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981200"/>
            <a:ext cx="815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phải bảo vệ, giữ gìn và khai thác khoáng sản hợp lý?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D1E68-6D3D-4BBA-B2C7-080D75BFB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3276600"/>
            <a:ext cx="8001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 sản được dùng làm nguyên liệu cho nhiều ngành công nghiệp nên chúng ta phải bảo vệ, giữ gìn và khai thác khoáng sản hợp lý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" descr="9.jpg">
            <a:extLst>
              <a:ext uri="{FF2B5EF4-FFF2-40B4-BE49-F238E27FC236}">
                <a16:creationId xmlns:a16="http://schemas.microsoft.com/office/drawing/2014/main" id="{E410547B-E55B-4F6D-BA18-93E15F36EF7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CCE16954-B111-4897-8EA1-491E71EC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219200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3. Khai thác khoáng sản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C8D78-48A5-4C40-A2BD-58AF45B6F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438401"/>
            <a:ext cx="8305800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5" descr="9.jpg">
            <a:extLst>
              <a:ext uri="{FF2B5EF4-FFF2-40B4-BE49-F238E27FC236}">
                <a16:creationId xmlns:a16="http://schemas.microsoft.com/office/drawing/2014/main" id="{EBEBC3D8-1614-4545-888C-514AE80B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E44A23ED-8BA5-45EB-B5A8-37DC1692CA5F}"/>
              </a:ext>
            </a:extLst>
          </p:cNvPr>
          <p:cNvSpPr/>
          <p:nvPr/>
        </p:nvSpPr>
        <p:spPr>
          <a:xfrm>
            <a:off x="3657600" y="1676400"/>
            <a:ext cx="5562600" cy="2057400"/>
          </a:xfrm>
          <a:prstGeom prst="cloudCallout">
            <a:avLst>
              <a:gd name="adj1" fmla="val -36007"/>
              <a:gd name="adj2" fmla="val 113098"/>
            </a:avLst>
          </a:prstGeom>
          <a:gradFill flip="none" rotWithShape="1">
            <a:gsLst>
              <a:gs pos="0">
                <a:srgbClr val="000099">
                  <a:tint val="66000"/>
                  <a:satMod val="160000"/>
                </a:srgbClr>
              </a:gs>
              <a:gs pos="50000">
                <a:srgbClr val="000099">
                  <a:tint val="44500"/>
                  <a:satMod val="160000"/>
                </a:srgbClr>
              </a:gs>
              <a:gs pos="100000">
                <a:srgbClr val="000099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66"/>
                </a:solidFill>
                <a:latin typeface="Arial"/>
              </a:rPr>
              <a:t>CỦNG CỐ, 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5" descr="9.jpg">
            <a:extLst>
              <a:ext uri="{FF2B5EF4-FFF2-40B4-BE49-F238E27FC236}">
                <a16:creationId xmlns:a16="http://schemas.microsoft.com/office/drawing/2014/main" id="{BA25B646-F252-42CA-B64E-FB45733BB9D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D:\BIEU ĐO TU DUY DIA 4\HOAT DONG SAN XUAT O HOANG LIEN SON.jpg">
            <a:extLst>
              <a:ext uri="{FF2B5EF4-FFF2-40B4-BE49-F238E27FC236}">
                <a16:creationId xmlns:a16="http://schemas.microsoft.com/office/drawing/2014/main" id="{37F03392-ECDF-499D-8414-04D5B7EF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74457" y="521647"/>
            <a:ext cx="9809601" cy="3316061"/>
            <a:chOff x="5487818" y="2877703"/>
            <a:chExt cx="8323880" cy="3544893"/>
          </a:xfrm>
        </p:grpSpPr>
        <p:sp>
          <p:nvSpPr>
            <p:cNvPr id="4" name="Rounded Rectangle 3"/>
            <p:cNvSpPr/>
            <p:nvPr/>
          </p:nvSpPr>
          <p:spPr>
            <a:xfrm>
              <a:off x="6288257" y="3235571"/>
              <a:ext cx="7523441" cy="318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nay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VBT</a:t>
              </a:r>
            </a:p>
            <a:p>
              <a:pPr marL="457200" indent="-4572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tuần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87818" y="2877703"/>
              <a:ext cx="1801396" cy="559326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 KẾT </a:t>
              </a:r>
              <a:r>
                <a:rPr lang="vi-VN" sz="28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4365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9065" y="1995178"/>
            <a:ext cx="8262937" cy="4862823"/>
          </a:xfrm>
          <a:custGeom>
            <a:avLst/>
            <a:gdLst>
              <a:gd name="connsiteX0" fmla="*/ 0 w 7888908"/>
              <a:gd name="connsiteY0" fmla="*/ 0 h 4642703"/>
              <a:gd name="connsiteX1" fmla="*/ 7888908 w 7888908"/>
              <a:gd name="connsiteY1" fmla="*/ 0 h 4642703"/>
              <a:gd name="connsiteX2" fmla="*/ 7888908 w 7888908"/>
              <a:gd name="connsiteY2" fmla="*/ 4642703 h 4642703"/>
              <a:gd name="connsiteX3" fmla="*/ 0 w 7888908"/>
              <a:gd name="connsiteY3" fmla="*/ 4642703 h 464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8908" h="4642703">
                <a:moveTo>
                  <a:pt x="0" y="0"/>
                </a:moveTo>
                <a:lnTo>
                  <a:pt x="7888908" y="0"/>
                </a:lnTo>
                <a:lnTo>
                  <a:pt x="7888908" y="4642703"/>
                </a:lnTo>
                <a:lnTo>
                  <a:pt x="0" y="4642703"/>
                </a:lnTo>
                <a:close/>
              </a:path>
            </a:pathLst>
          </a:cu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4048" y="616607"/>
            <a:ext cx="3692229" cy="198750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2951" y="911727"/>
            <a:ext cx="1262808" cy="81735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924" y="1413368"/>
            <a:ext cx="1884051" cy="1219457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72013" y="3004024"/>
            <a:ext cx="2392073" cy="23920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58" y="4892285"/>
            <a:ext cx="2092204" cy="1805399"/>
          </a:xfrm>
          <a:custGeom>
            <a:avLst/>
            <a:gdLst>
              <a:gd name="connsiteX0" fmla="*/ 0 w 2092204"/>
              <a:gd name="connsiteY0" fmla="*/ 0 h 1805399"/>
              <a:gd name="connsiteX1" fmla="*/ 2092204 w 2092204"/>
              <a:gd name="connsiteY1" fmla="*/ 0 h 1805399"/>
              <a:gd name="connsiteX2" fmla="*/ 2092204 w 2092204"/>
              <a:gd name="connsiteY2" fmla="*/ 1805399 h 1805399"/>
              <a:gd name="connsiteX3" fmla="*/ 0 w 2092204"/>
              <a:gd name="connsiteY3" fmla="*/ 1805399 h 180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204" h="1805399">
                <a:moveTo>
                  <a:pt x="0" y="0"/>
                </a:moveTo>
                <a:lnTo>
                  <a:pt x="2092204" y="0"/>
                </a:lnTo>
                <a:lnTo>
                  <a:pt x="2092204" y="1805399"/>
                </a:lnTo>
                <a:lnTo>
                  <a:pt x="0" y="1805399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963" y="4552997"/>
            <a:ext cx="2039351" cy="2236763"/>
          </a:xfrm>
          <a:custGeom>
            <a:avLst/>
            <a:gdLst>
              <a:gd name="connsiteX0" fmla="*/ 0 w 2039351"/>
              <a:gd name="connsiteY0" fmla="*/ 0 h 2236763"/>
              <a:gd name="connsiteX1" fmla="*/ 128638 w 2039351"/>
              <a:gd name="connsiteY1" fmla="*/ 0 h 2236763"/>
              <a:gd name="connsiteX2" fmla="*/ 128638 w 2039351"/>
              <a:gd name="connsiteY2" fmla="*/ 384247 h 2236763"/>
              <a:gd name="connsiteX3" fmla="*/ 599278 w 2039351"/>
              <a:gd name="connsiteY3" fmla="*/ 384247 h 2236763"/>
              <a:gd name="connsiteX4" fmla="*/ 599278 w 2039351"/>
              <a:gd name="connsiteY4" fmla="*/ 0 h 2236763"/>
              <a:gd name="connsiteX5" fmla="*/ 1082423 w 2039351"/>
              <a:gd name="connsiteY5" fmla="*/ 0 h 2236763"/>
              <a:gd name="connsiteX6" fmla="*/ 1082423 w 2039351"/>
              <a:gd name="connsiteY6" fmla="*/ 239151 h 2236763"/>
              <a:gd name="connsiteX7" fmla="*/ 1364566 w 2039351"/>
              <a:gd name="connsiteY7" fmla="*/ 239151 h 2236763"/>
              <a:gd name="connsiteX8" fmla="*/ 1364566 w 2039351"/>
              <a:gd name="connsiteY8" fmla="*/ 0 h 2236763"/>
              <a:gd name="connsiteX9" fmla="*/ 1471902 w 2039351"/>
              <a:gd name="connsiteY9" fmla="*/ 0 h 2236763"/>
              <a:gd name="connsiteX10" fmla="*/ 1471902 w 2039351"/>
              <a:gd name="connsiteY10" fmla="*/ 183208 h 2236763"/>
              <a:gd name="connsiteX11" fmla="*/ 1685385 w 2039351"/>
              <a:gd name="connsiteY11" fmla="*/ 183208 h 2236763"/>
              <a:gd name="connsiteX12" fmla="*/ 1685385 w 2039351"/>
              <a:gd name="connsiteY12" fmla="*/ 0 h 2236763"/>
              <a:gd name="connsiteX13" fmla="*/ 2039351 w 2039351"/>
              <a:gd name="connsiteY13" fmla="*/ 0 h 2236763"/>
              <a:gd name="connsiteX14" fmla="*/ 2039351 w 2039351"/>
              <a:gd name="connsiteY14" fmla="*/ 2236763 h 2236763"/>
              <a:gd name="connsiteX15" fmla="*/ 0 w 2039351"/>
              <a:gd name="connsiteY15" fmla="*/ 2236763 h 22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39351" h="2236763">
                <a:moveTo>
                  <a:pt x="0" y="0"/>
                </a:moveTo>
                <a:lnTo>
                  <a:pt x="128638" y="0"/>
                </a:lnTo>
                <a:lnTo>
                  <a:pt x="128638" y="384247"/>
                </a:lnTo>
                <a:lnTo>
                  <a:pt x="599278" y="384247"/>
                </a:lnTo>
                <a:lnTo>
                  <a:pt x="599278" y="0"/>
                </a:lnTo>
                <a:lnTo>
                  <a:pt x="1082423" y="0"/>
                </a:lnTo>
                <a:lnTo>
                  <a:pt x="1082423" y="239151"/>
                </a:lnTo>
                <a:lnTo>
                  <a:pt x="1364566" y="239151"/>
                </a:lnTo>
                <a:lnTo>
                  <a:pt x="1364566" y="0"/>
                </a:lnTo>
                <a:lnTo>
                  <a:pt x="1471902" y="0"/>
                </a:lnTo>
                <a:lnTo>
                  <a:pt x="1471902" y="183208"/>
                </a:lnTo>
                <a:lnTo>
                  <a:pt x="1685385" y="183208"/>
                </a:lnTo>
                <a:lnTo>
                  <a:pt x="1685385" y="0"/>
                </a:lnTo>
                <a:lnTo>
                  <a:pt x="2039351" y="0"/>
                </a:lnTo>
                <a:lnTo>
                  <a:pt x="2039351" y="2236763"/>
                </a:lnTo>
                <a:lnTo>
                  <a:pt x="0" y="2236763"/>
                </a:lnTo>
                <a:close/>
              </a:path>
            </a:pathLst>
          </a:custGeom>
        </p:spPr>
      </p:pic>
      <p:grpSp>
        <p:nvGrpSpPr>
          <p:cNvPr id="17" name="组合 16"/>
          <p:cNvGrpSpPr/>
          <p:nvPr/>
        </p:nvGrpSpPr>
        <p:grpSpPr>
          <a:xfrm>
            <a:off x="925948" y="3651035"/>
            <a:ext cx="3052973" cy="1551107"/>
            <a:chOff x="925946" y="3651034"/>
            <a:chExt cx="3052973" cy="1551107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946" y="3651034"/>
              <a:ext cx="3052973" cy="1551107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63085" y="4021073"/>
              <a:ext cx="297870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altLang="zh-CN" sz="3800" b="1" i="0" u="none" strike="noStrike" kern="1200" cap="none" spc="6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ancing Script OT" panose="02000000000000000000" pitchFamily="2" charset="77"/>
                  <a:ea typeface="微软雅黑" panose="020B0503020204020204" pitchFamily="34" charset="-122"/>
                  <a:cs typeface="+mn-ea"/>
                  <a:sym typeface="+mn-lt"/>
                </a:rPr>
                <a:t>Good bye!</a:t>
              </a:r>
              <a:endParaRPr kumimoji="0" lang="zh-CN" altLang="en-US" sz="38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ancing Script OT" panose="02000000000000000000" pitchFamily="2" charset="77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3" name="Hình ảnh 5">
            <a:extLst>
              <a:ext uri="{FF2B5EF4-FFF2-40B4-BE49-F238E27FC236}">
                <a16:creationId xmlns:a16="http://schemas.microsoft.com/office/drawing/2014/main" id="{4B2E3BF3-2F58-8B4C-997E-3EA8EC7F92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31" y="835929"/>
            <a:ext cx="7193903" cy="30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>
            <a:spLocks noGrp="1"/>
          </p:cNvSpPr>
          <p:nvPr>
            <p:ph type="body" idx="1"/>
          </p:nvPr>
        </p:nvSpPr>
        <p:spPr>
          <a:xfrm>
            <a:off x="4426313" y="1979897"/>
            <a:ext cx="5701360" cy="3381812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vi-VN" sz="3200" dirty="0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Gầy guộc, mong manh,</a:t>
            </a:r>
            <a:endParaRPr lang="en-US" sz="3200" dirty="0" smtClean="0">
              <a:solidFill>
                <a:sysClr val="windowText" lastClr="000000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err="1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nên</a:t>
            </a:r>
            <a:r>
              <a:rPr lang="vi-VN" sz="3200" dirty="0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 lũy </a:t>
            </a:r>
            <a:r>
              <a:rPr lang="en-US" sz="3200" dirty="0" err="1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nên</a:t>
            </a:r>
            <a:r>
              <a:rPr lang="en-US" sz="3200" dirty="0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thành</a:t>
            </a:r>
            <a:r>
              <a:rPr lang="vi-VN" sz="3200" dirty="0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, </a:t>
            </a:r>
            <a:endParaRPr lang="en-US" sz="3200" dirty="0" smtClean="0">
              <a:solidFill>
                <a:sysClr val="windowText" lastClr="000000"/>
              </a:solidFill>
              <a:highlight>
                <a:srgbClr val="FFFF00"/>
              </a:highlight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3200" dirty="0" smtClean="0">
                <a:solidFill>
                  <a:sysClr val="windowText" lastClr="000000"/>
                </a:solidFill>
                <a:highlight>
                  <a:srgbClr val="FFFF00"/>
                </a:highlight>
                <a:latin typeface="+mn-lt"/>
              </a:rPr>
              <a:t>hỡi người, phơi sương,...</a:t>
            </a:r>
            <a:endParaRPr sz="3200" dirty="0">
              <a:solidFill>
                <a:sysClr val="windowText" lastClr="000000"/>
              </a:solidFill>
              <a:highlight>
                <a:srgbClr val="FFFF00"/>
              </a:highlight>
              <a:latin typeface="+mn-lt"/>
            </a:endParaRPr>
          </a:p>
        </p:txBody>
      </p:sp>
      <p:sp>
        <p:nvSpPr>
          <p:cNvPr id="174" name="Google Shape;174;p21"/>
          <p:cNvSpPr txBox="1">
            <a:spLocks noGrp="1"/>
          </p:cNvSpPr>
          <p:nvPr>
            <p:ph type="title"/>
          </p:nvPr>
        </p:nvSpPr>
        <p:spPr>
          <a:xfrm>
            <a:off x="4752392" y="1190967"/>
            <a:ext cx="7096000" cy="92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4267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Luyện đọc từ khó, tiếng khó</a:t>
            </a:r>
            <a:r>
              <a:rPr lang="vi-VN" sz="3733" b="1" dirty="0">
                <a:solidFill>
                  <a:schemeClr val="tx2">
                    <a:lumMod val="10000"/>
                  </a:schemeClr>
                </a:solidFill>
                <a:latin typeface="+mn-lt"/>
              </a:rPr>
              <a:t>:</a:t>
            </a:r>
            <a:endParaRPr sz="3733" b="1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build="p"/>
      <p:bldP spid="174" grpId="0"/>
    </p:bld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theme/theme1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0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5_Dept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FBDFCF"/>
      </a:accent1>
      <a:accent2>
        <a:srgbClr val="F7C09F"/>
      </a:accent2>
      <a:accent3>
        <a:srgbClr val="A5CDBC"/>
      </a:accent3>
      <a:accent4>
        <a:srgbClr val="6AAC90"/>
      </a:accent4>
      <a:accent5>
        <a:srgbClr val="54849A"/>
      </a:accent5>
      <a:accent6>
        <a:srgbClr val="F5E2A9"/>
      </a:accent6>
      <a:hlink>
        <a:srgbClr val="58C1BA"/>
      </a:hlink>
      <a:folHlink>
        <a:srgbClr val="9DFFCB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5481</TotalTime>
  <Words>2336</Words>
  <Application>Microsoft Office PowerPoint</Application>
  <PresentationFormat>Widescreen</PresentationFormat>
  <Paragraphs>398</Paragraphs>
  <Slides>87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87</vt:i4>
      </vt:variant>
    </vt:vector>
  </HeadingPairs>
  <TitlesOfParts>
    <vt:vector size="130" baseType="lpstr">
      <vt:lpstr>Microsoft YaHei</vt:lpstr>
      <vt:lpstr>Microsoft YaHei</vt:lpstr>
      <vt:lpstr>宋体</vt:lpstr>
      <vt:lpstr>Arial</vt:lpstr>
      <vt:lpstr>Arima Madurai</vt:lpstr>
      <vt:lpstr>Calibri</vt:lpstr>
      <vt:lpstr>Calibri Light</vt:lpstr>
      <vt:lpstr>Cambria</vt:lpstr>
      <vt:lpstr>Constantia</vt:lpstr>
      <vt:lpstr>Corbel</vt:lpstr>
      <vt:lpstr>Dancing Script OT</vt:lpstr>
      <vt:lpstr>等线</vt:lpstr>
      <vt:lpstr>Dosis ExtraLight</vt:lpstr>
      <vt:lpstr>Fira Sans Extra Condensed Medium</vt:lpstr>
      <vt:lpstr>HP001 4 hàng</vt:lpstr>
      <vt:lpstr>McLaren</vt:lpstr>
      <vt:lpstr>Pangolin</vt:lpstr>
      <vt:lpstr>Paytone One</vt:lpstr>
      <vt:lpstr>Pontano Sans</vt:lpstr>
      <vt:lpstr>Roboto Condensed</vt:lpstr>
      <vt:lpstr>Staatliches</vt:lpstr>
      <vt:lpstr>Tahoma</vt:lpstr>
      <vt:lpstr>Times New Roman</vt:lpstr>
      <vt:lpstr>UTM Cooper Black</vt:lpstr>
      <vt:lpstr>VL Fourth Medium</vt:lpstr>
      <vt:lpstr>Wingdings</vt:lpstr>
      <vt:lpstr>Wingdings 2</vt:lpstr>
      <vt:lpstr>字魂70号-灵悦黑体</vt:lpstr>
      <vt:lpstr>方正卡通简体</vt:lpstr>
      <vt:lpstr>1_Depth</vt:lpstr>
      <vt:lpstr>5_Depth</vt:lpstr>
      <vt:lpstr>Chủ đề của Office</vt:lpstr>
      <vt:lpstr>5_Office Theme</vt:lpstr>
      <vt:lpstr>3_Office Theme</vt:lpstr>
      <vt:lpstr>4_Office Theme</vt:lpstr>
      <vt:lpstr>1_Office Theme</vt:lpstr>
      <vt:lpstr>1_第一PPT，www.1ppt.com</vt:lpstr>
      <vt:lpstr>Default Design</vt:lpstr>
      <vt:lpstr>第一PPT，www.1ppt.com</vt:lpstr>
      <vt:lpstr>2_Office Theme</vt:lpstr>
      <vt:lpstr>Solanio template</vt:lpstr>
      <vt:lpstr>7_Office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 Việt Nam</vt:lpstr>
      <vt:lpstr>Bài thơ có thể chia thành mấy đoạn?</vt:lpstr>
      <vt:lpstr>PowerPoint Presentation</vt:lpstr>
      <vt:lpstr>Luyện đọc từ khó, tiếng khó:</vt:lpstr>
      <vt:lpstr>PowerPoint Presentation</vt:lpstr>
      <vt:lpstr>Tre xanh, Xanh tự bao giờ? Chuyện ngày xưa...   đã có bờ tre xanh, Thân gầy guộc,    lá mong manh Mà sao nên lũy nên thành tre ơi?</vt:lpstr>
      <vt:lpstr>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diễn cảm – Học thuộc lòng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Hường</dc:creator>
  <cp:lastModifiedBy>Example</cp:lastModifiedBy>
  <cp:revision>622</cp:revision>
  <dcterms:created xsi:type="dcterms:W3CDTF">2013-08-01T07:31:17Z</dcterms:created>
  <dcterms:modified xsi:type="dcterms:W3CDTF">2021-09-30T06:48:47Z</dcterms:modified>
</cp:coreProperties>
</file>